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7" r:id="rId3"/>
    <p:sldId id="308" r:id="rId4"/>
    <p:sldId id="309" r:id="rId5"/>
    <p:sldId id="311" r:id="rId6"/>
    <p:sldId id="318" r:id="rId7"/>
    <p:sldId id="319" r:id="rId8"/>
    <p:sldId id="315" r:id="rId9"/>
    <p:sldId id="317" r:id="rId10"/>
    <p:sldId id="306" r:id="rId11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25E"/>
    <a:srgbClr val="DCEBFF"/>
    <a:srgbClr val="1F32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9" autoAdjust="0"/>
    <p:restoredTop sz="94253" autoAdjust="0"/>
  </p:normalViewPr>
  <p:slideViewPr>
    <p:cSldViewPr snapToGrid="0" snapToObjects="1">
      <p:cViewPr varScale="1">
        <p:scale>
          <a:sx n="109" d="100"/>
          <a:sy n="109" d="100"/>
        </p:scale>
        <p:origin x="-658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A69584-909A-46C1-A24A-5433EC25AAE7}" type="doc">
      <dgm:prSet loTypeId="urn:microsoft.com/office/officeart/2005/8/layout/hList7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962E27-A479-45D7-84B5-15511B8CBA63}">
      <dgm:prSet custT="1"/>
      <dgm:spPr/>
      <dgm:t>
        <a:bodyPr/>
        <a:lstStyle/>
        <a:p>
          <a:pPr rtl="0"/>
          <a:r>
            <a:rPr lang="ru-RU" sz="900" b="1" dirty="0" smtClean="0"/>
            <a:t>Организаторы применения цифровых сервисов (специалисты по цифровой трансформа-</a:t>
          </a:r>
          <a:r>
            <a:rPr lang="ru-RU" sz="900" b="1" dirty="0" err="1" smtClean="0"/>
            <a:t>ции</a:t>
          </a:r>
          <a:r>
            <a:rPr lang="ru-RU" sz="900" b="1" dirty="0" smtClean="0"/>
            <a:t> </a:t>
          </a:r>
          <a:r>
            <a:rPr lang="ru-RU" sz="900" b="1" dirty="0" err="1" smtClean="0"/>
            <a:t>здравоохра</a:t>
          </a:r>
          <a:r>
            <a:rPr lang="ru-RU" sz="900" b="1" dirty="0" smtClean="0"/>
            <a:t>-нения)</a:t>
          </a:r>
          <a:endParaRPr lang="ru-RU" sz="900" b="1" dirty="0"/>
        </a:p>
      </dgm:t>
    </dgm:pt>
    <dgm:pt modelId="{D2871704-64D0-4A96-BB47-E8990FDE44C3}" type="parTrans" cxnId="{E7E3D420-5DA1-4AC7-88EB-8D4DDB302442}">
      <dgm:prSet/>
      <dgm:spPr/>
      <dgm:t>
        <a:bodyPr/>
        <a:lstStyle/>
        <a:p>
          <a:endParaRPr lang="ru-RU"/>
        </a:p>
      </dgm:t>
    </dgm:pt>
    <dgm:pt modelId="{B0C290DF-3C11-4170-B9D8-8FA7397F419C}" type="sibTrans" cxnId="{E7E3D420-5DA1-4AC7-88EB-8D4DDB302442}">
      <dgm:prSet/>
      <dgm:spPr/>
      <dgm:t>
        <a:bodyPr/>
        <a:lstStyle/>
        <a:p>
          <a:endParaRPr lang="ru-RU"/>
        </a:p>
      </dgm:t>
    </dgm:pt>
    <dgm:pt modelId="{5DAF1F4C-85EE-44C3-8770-86AD5E1127AF}">
      <dgm:prSet custT="1"/>
      <dgm:spPr/>
      <dgm:t>
        <a:bodyPr/>
        <a:lstStyle/>
        <a:p>
          <a:pPr rtl="0"/>
          <a:r>
            <a:rPr lang="ru-RU" sz="900" b="1" dirty="0" smtClean="0"/>
            <a:t>Постановщики задач для управления разработкой цифровых сервисов</a:t>
          </a:r>
          <a:endParaRPr lang="ru-RU" sz="800" b="1" dirty="0"/>
        </a:p>
      </dgm:t>
    </dgm:pt>
    <dgm:pt modelId="{234563FE-1487-4AC8-9456-CBA370E07E59}" type="parTrans" cxnId="{70775C87-AE18-46E9-9360-3BBAA802D9D8}">
      <dgm:prSet/>
      <dgm:spPr/>
      <dgm:t>
        <a:bodyPr/>
        <a:lstStyle/>
        <a:p>
          <a:endParaRPr lang="ru-RU"/>
        </a:p>
      </dgm:t>
    </dgm:pt>
    <dgm:pt modelId="{A52C6752-2CDE-44B3-875E-CD974960849A}" type="sibTrans" cxnId="{70775C87-AE18-46E9-9360-3BBAA802D9D8}">
      <dgm:prSet/>
      <dgm:spPr/>
      <dgm:t>
        <a:bodyPr/>
        <a:lstStyle/>
        <a:p>
          <a:endParaRPr lang="ru-RU"/>
        </a:p>
      </dgm:t>
    </dgm:pt>
    <dgm:pt modelId="{2DFBBBF2-75C6-48C3-A0E6-B455E42BEB90}">
      <dgm:prSet custT="1"/>
      <dgm:spPr/>
      <dgm:t>
        <a:bodyPr/>
        <a:lstStyle/>
        <a:p>
          <a:pPr rtl="0"/>
          <a:r>
            <a:rPr lang="ru-RU" sz="900" b="1" dirty="0" smtClean="0"/>
            <a:t>Пользователи цифровых сервисов</a:t>
          </a:r>
          <a:endParaRPr lang="ru-RU" sz="800" b="1" dirty="0"/>
        </a:p>
      </dgm:t>
    </dgm:pt>
    <dgm:pt modelId="{8353B19A-E634-4108-9B42-3A2B45627C94}" type="parTrans" cxnId="{FBD75D97-566D-4553-8575-F244A1D1DFE3}">
      <dgm:prSet/>
      <dgm:spPr/>
      <dgm:t>
        <a:bodyPr/>
        <a:lstStyle/>
        <a:p>
          <a:endParaRPr lang="ru-RU"/>
        </a:p>
      </dgm:t>
    </dgm:pt>
    <dgm:pt modelId="{2419A075-AC63-4CA3-AF29-719D2BFB4532}" type="sibTrans" cxnId="{FBD75D97-566D-4553-8575-F244A1D1DFE3}">
      <dgm:prSet/>
      <dgm:spPr/>
      <dgm:t>
        <a:bodyPr/>
        <a:lstStyle/>
        <a:p>
          <a:endParaRPr lang="ru-RU"/>
        </a:p>
      </dgm:t>
    </dgm:pt>
    <dgm:pt modelId="{4FA7DE6A-4B77-408E-A35F-A698A9957F97}">
      <dgm:prSet custT="1"/>
      <dgm:spPr/>
      <dgm:t>
        <a:bodyPr/>
        <a:lstStyle/>
        <a:p>
          <a:pPr rtl="0"/>
          <a:r>
            <a:rPr lang="ru-RU" sz="900" b="1" dirty="0" smtClean="0"/>
            <a:t>Разработчики цифровых сервисов</a:t>
          </a:r>
          <a:endParaRPr lang="ru-RU" sz="800" b="1" dirty="0"/>
        </a:p>
      </dgm:t>
    </dgm:pt>
    <dgm:pt modelId="{CE4DBA20-9D56-4F4B-B5EE-37670BE28C04}" type="parTrans" cxnId="{EAB54AF4-B255-4571-8908-ADBAC64BE13E}">
      <dgm:prSet/>
      <dgm:spPr/>
      <dgm:t>
        <a:bodyPr/>
        <a:lstStyle/>
        <a:p>
          <a:endParaRPr lang="ru-RU"/>
        </a:p>
      </dgm:t>
    </dgm:pt>
    <dgm:pt modelId="{EFECE3A8-7E3F-4B00-B31C-AFFECCD6D673}" type="sibTrans" cxnId="{EAB54AF4-B255-4571-8908-ADBAC64BE13E}">
      <dgm:prSet/>
      <dgm:spPr/>
      <dgm:t>
        <a:bodyPr/>
        <a:lstStyle/>
        <a:p>
          <a:endParaRPr lang="ru-RU"/>
        </a:p>
      </dgm:t>
    </dgm:pt>
    <dgm:pt modelId="{3222D80D-B0B4-4477-A33F-8A4FC812B38D}">
      <dgm:prSet custT="1"/>
      <dgm:spPr/>
      <dgm:t>
        <a:bodyPr/>
        <a:lstStyle/>
        <a:p>
          <a:pPr rtl="0"/>
          <a:r>
            <a:rPr lang="ru-RU" sz="900" b="1" dirty="0" smtClean="0"/>
            <a:t>Специалисты по испытаниям цифровых сервисов</a:t>
          </a:r>
          <a:endParaRPr lang="ru-RU" sz="800" b="1" dirty="0"/>
        </a:p>
      </dgm:t>
    </dgm:pt>
    <dgm:pt modelId="{EE4E0182-E50C-4940-82D0-214227B4B6C7}" type="parTrans" cxnId="{97C286A0-F874-43E3-8536-3B0F70D11EF4}">
      <dgm:prSet/>
      <dgm:spPr/>
      <dgm:t>
        <a:bodyPr/>
        <a:lstStyle/>
        <a:p>
          <a:endParaRPr lang="ru-RU"/>
        </a:p>
      </dgm:t>
    </dgm:pt>
    <dgm:pt modelId="{5F08F49F-009F-48F3-9611-E28EE2D69E5B}" type="sibTrans" cxnId="{97C286A0-F874-43E3-8536-3B0F70D11EF4}">
      <dgm:prSet/>
      <dgm:spPr/>
      <dgm:t>
        <a:bodyPr/>
        <a:lstStyle/>
        <a:p>
          <a:endParaRPr lang="ru-RU"/>
        </a:p>
      </dgm:t>
    </dgm:pt>
    <dgm:pt modelId="{D178FBAD-A1CE-4B05-ACA1-D74BCF8B4326}">
      <dgm:prSet custT="1"/>
      <dgm:spPr/>
      <dgm:t>
        <a:bodyPr/>
        <a:lstStyle/>
        <a:p>
          <a:pPr rtl="0"/>
          <a:r>
            <a:rPr lang="ru-RU" sz="900" b="1" dirty="0" smtClean="0"/>
            <a:t>Специалисты по внедрению цифровых сервисов</a:t>
          </a:r>
          <a:endParaRPr lang="ru-RU" sz="900" b="1" dirty="0"/>
        </a:p>
      </dgm:t>
    </dgm:pt>
    <dgm:pt modelId="{0C3DFF87-5C74-4851-82F0-8C05B8A7D168}" type="parTrans" cxnId="{1F245C64-C694-4A1E-8921-D94DEC44906C}">
      <dgm:prSet/>
      <dgm:spPr/>
      <dgm:t>
        <a:bodyPr/>
        <a:lstStyle/>
        <a:p>
          <a:endParaRPr lang="ru-RU"/>
        </a:p>
      </dgm:t>
    </dgm:pt>
    <dgm:pt modelId="{F36026CF-FF01-423B-9DD2-4B08AF6ECAE8}" type="sibTrans" cxnId="{1F245C64-C694-4A1E-8921-D94DEC44906C}">
      <dgm:prSet/>
      <dgm:spPr/>
      <dgm:t>
        <a:bodyPr/>
        <a:lstStyle/>
        <a:p>
          <a:endParaRPr lang="ru-RU"/>
        </a:p>
      </dgm:t>
    </dgm:pt>
    <dgm:pt modelId="{477799B5-F457-4CF8-B91F-CA0A398DB273}">
      <dgm:prSet custT="1"/>
      <dgm:spPr/>
      <dgm:t>
        <a:bodyPr/>
        <a:lstStyle/>
        <a:p>
          <a:pPr rtl="0"/>
          <a:r>
            <a:rPr lang="ru-RU" sz="900" b="1" dirty="0" smtClean="0"/>
            <a:t>Специалисты по эксплуатации и сопровождению сервисов</a:t>
          </a:r>
          <a:endParaRPr lang="ru-RU" sz="900" b="1" dirty="0"/>
        </a:p>
      </dgm:t>
    </dgm:pt>
    <dgm:pt modelId="{BEF9A204-D9A5-4528-B57F-5F66AE59D418}" type="parTrans" cxnId="{D628F977-CF3D-4919-909C-4C0067E632B4}">
      <dgm:prSet/>
      <dgm:spPr/>
      <dgm:t>
        <a:bodyPr/>
        <a:lstStyle/>
        <a:p>
          <a:endParaRPr lang="ru-RU"/>
        </a:p>
      </dgm:t>
    </dgm:pt>
    <dgm:pt modelId="{07069717-E5BA-4FDD-B2D9-6F9023AEF4DF}" type="sibTrans" cxnId="{D628F977-CF3D-4919-909C-4C0067E632B4}">
      <dgm:prSet/>
      <dgm:spPr/>
      <dgm:t>
        <a:bodyPr/>
        <a:lstStyle/>
        <a:p>
          <a:endParaRPr lang="ru-RU"/>
        </a:p>
      </dgm:t>
    </dgm:pt>
    <dgm:pt modelId="{FF4337FC-19BD-4997-ADA7-537B81D6CCDC}">
      <dgm:prSet custT="1"/>
      <dgm:spPr/>
      <dgm:t>
        <a:bodyPr/>
        <a:lstStyle/>
        <a:p>
          <a:pPr rtl="0"/>
          <a:r>
            <a:rPr lang="ru-RU" sz="900" b="1" dirty="0" smtClean="0"/>
            <a:t>Специалисты по подготовке нормативных документов</a:t>
          </a:r>
          <a:endParaRPr lang="ru-RU" sz="900" b="1" dirty="0"/>
        </a:p>
      </dgm:t>
    </dgm:pt>
    <dgm:pt modelId="{E794131B-0D14-47AA-ADA7-DA3C5634D1DC}" type="parTrans" cxnId="{6D2BE702-1225-405A-8283-C14CEECBDCBB}">
      <dgm:prSet/>
      <dgm:spPr/>
      <dgm:t>
        <a:bodyPr/>
        <a:lstStyle/>
        <a:p>
          <a:endParaRPr lang="ru-RU"/>
        </a:p>
      </dgm:t>
    </dgm:pt>
    <dgm:pt modelId="{540DEAF3-335E-46AF-9D07-BE33A1A39AB6}" type="sibTrans" cxnId="{6D2BE702-1225-405A-8283-C14CEECBDCBB}">
      <dgm:prSet/>
      <dgm:spPr/>
      <dgm:t>
        <a:bodyPr/>
        <a:lstStyle/>
        <a:p>
          <a:endParaRPr lang="ru-RU"/>
        </a:p>
      </dgm:t>
    </dgm:pt>
    <dgm:pt modelId="{FF593192-505B-4BA4-B238-76E39B13CA35}" type="pres">
      <dgm:prSet presAssocID="{02A69584-909A-46C1-A24A-5433EC25AA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3167E1-4472-42CB-BE4C-88B643339063}" type="pres">
      <dgm:prSet presAssocID="{02A69584-909A-46C1-A24A-5433EC25AAE7}" presName="fgShape" presStyleLbl="fgShp" presStyleIdx="0" presStyleCnt="1"/>
      <dgm:spPr/>
    </dgm:pt>
    <dgm:pt modelId="{AD199A49-72CD-46E7-9716-AEC740E7B14A}" type="pres">
      <dgm:prSet presAssocID="{02A69584-909A-46C1-A24A-5433EC25AAE7}" presName="linComp" presStyleCnt="0"/>
      <dgm:spPr/>
    </dgm:pt>
    <dgm:pt modelId="{658F3ED3-F489-40ED-B388-5EA1425A56E4}" type="pres">
      <dgm:prSet presAssocID="{2C962E27-A479-45D7-84B5-15511B8CBA63}" presName="compNode" presStyleCnt="0"/>
      <dgm:spPr/>
    </dgm:pt>
    <dgm:pt modelId="{F64202AA-DB57-4A86-8F60-96790A748077}" type="pres">
      <dgm:prSet presAssocID="{2C962E27-A479-45D7-84B5-15511B8CBA63}" presName="bkgdShape" presStyleLbl="node1" presStyleIdx="0" presStyleCnt="8"/>
      <dgm:spPr/>
      <dgm:t>
        <a:bodyPr/>
        <a:lstStyle/>
        <a:p>
          <a:endParaRPr lang="ru-RU"/>
        </a:p>
      </dgm:t>
    </dgm:pt>
    <dgm:pt modelId="{61F5F95D-7338-4EB2-98EA-30D62535F598}" type="pres">
      <dgm:prSet presAssocID="{2C962E27-A479-45D7-84B5-15511B8CBA63}" presName="node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E35EE4-912B-4480-8E56-113A8C55764E}" type="pres">
      <dgm:prSet presAssocID="{2C962E27-A479-45D7-84B5-15511B8CBA63}" presName="invisiNode" presStyleLbl="node1" presStyleIdx="0" presStyleCnt="8"/>
      <dgm:spPr/>
    </dgm:pt>
    <dgm:pt modelId="{51B9A407-AA41-4347-BD06-4C4A80953B9D}" type="pres">
      <dgm:prSet presAssocID="{2C962E27-A479-45D7-84B5-15511B8CBA63}" presName="imagNode" presStyleLbl="fgImgPlace1" presStyleIdx="0" presStyleCnt="8"/>
      <dgm:spPr/>
    </dgm:pt>
    <dgm:pt modelId="{87F2A024-5795-4A4B-80DF-906885BB69C1}" type="pres">
      <dgm:prSet presAssocID="{B0C290DF-3C11-4170-B9D8-8FA7397F419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552C674-4F96-4E04-8A67-4AC75278E90C}" type="pres">
      <dgm:prSet presAssocID="{5DAF1F4C-85EE-44C3-8770-86AD5E1127AF}" presName="compNode" presStyleCnt="0"/>
      <dgm:spPr/>
    </dgm:pt>
    <dgm:pt modelId="{BAC79FA4-5316-4B3E-B64C-2D2ACABB0987}" type="pres">
      <dgm:prSet presAssocID="{5DAF1F4C-85EE-44C3-8770-86AD5E1127AF}" presName="bkgdShape" presStyleLbl="node1" presStyleIdx="1" presStyleCnt="8"/>
      <dgm:spPr/>
      <dgm:t>
        <a:bodyPr/>
        <a:lstStyle/>
        <a:p>
          <a:endParaRPr lang="ru-RU"/>
        </a:p>
      </dgm:t>
    </dgm:pt>
    <dgm:pt modelId="{C38D37E2-B8E3-4F99-9557-16F0D740AFCD}" type="pres">
      <dgm:prSet presAssocID="{5DAF1F4C-85EE-44C3-8770-86AD5E1127AF}" presName="node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AF17A1-913F-4987-8CA7-D03BFACC244B}" type="pres">
      <dgm:prSet presAssocID="{5DAF1F4C-85EE-44C3-8770-86AD5E1127AF}" presName="invisiNode" presStyleLbl="node1" presStyleIdx="1" presStyleCnt="8"/>
      <dgm:spPr/>
    </dgm:pt>
    <dgm:pt modelId="{C65C5BF6-9091-47C9-A9EB-4981F25953B1}" type="pres">
      <dgm:prSet presAssocID="{5DAF1F4C-85EE-44C3-8770-86AD5E1127AF}" presName="imagNode" presStyleLbl="fgImgPlace1" presStyleIdx="1" presStyleCnt="8"/>
      <dgm:spPr/>
    </dgm:pt>
    <dgm:pt modelId="{C554BBF6-9B69-4E5A-8D16-6409988DDAF0}" type="pres">
      <dgm:prSet presAssocID="{A52C6752-2CDE-44B3-875E-CD974960849A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6DCAC28-724A-44BC-A5D2-AFCE2400B390}" type="pres">
      <dgm:prSet presAssocID="{2DFBBBF2-75C6-48C3-A0E6-B455E42BEB90}" presName="compNode" presStyleCnt="0"/>
      <dgm:spPr/>
    </dgm:pt>
    <dgm:pt modelId="{763C560F-2C5F-4DDE-A5AC-7B79D3DCBB32}" type="pres">
      <dgm:prSet presAssocID="{2DFBBBF2-75C6-48C3-A0E6-B455E42BEB90}" presName="bkgdShape" presStyleLbl="node1" presStyleIdx="2" presStyleCnt="8"/>
      <dgm:spPr/>
      <dgm:t>
        <a:bodyPr/>
        <a:lstStyle/>
        <a:p>
          <a:endParaRPr lang="ru-RU"/>
        </a:p>
      </dgm:t>
    </dgm:pt>
    <dgm:pt modelId="{0C948ADF-9E0B-4140-A984-6CEA38CD9E3D}" type="pres">
      <dgm:prSet presAssocID="{2DFBBBF2-75C6-48C3-A0E6-B455E42BEB90}" presName="node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D94FDD-D97C-4263-9C9E-D6323F9007DF}" type="pres">
      <dgm:prSet presAssocID="{2DFBBBF2-75C6-48C3-A0E6-B455E42BEB90}" presName="invisiNode" presStyleLbl="node1" presStyleIdx="2" presStyleCnt="8"/>
      <dgm:spPr/>
    </dgm:pt>
    <dgm:pt modelId="{FDB3EACB-25EE-4CE9-A911-15E4F8540CE9}" type="pres">
      <dgm:prSet presAssocID="{2DFBBBF2-75C6-48C3-A0E6-B455E42BEB90}" presName="imagNode" presStyleLbl="fgImgPlace1" presStyleIdx="2" presStyleCnt="8"/>
      <dgm:spPr/>
    </dgm:pt>
    <dgm:pt modelId="{8BE479B5-6191-4CA2-87E5-11451AED3AA3}" type="pres">
      <dgm:prSet presAssocID="{2419A075-AC63-4CA3-AF29-719D2BFB453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A23DC11-7846-4732-8B3C-BA6854194917}" type="pres">
      <dgm:prSet presAssocID="{4FA7DE6A-4B77-408E-A35F-A698A9957F97}" presName="compNode" presStyleCnt="0"/>
      <dgm:spPr/>
    </dgm:pt>
    <dgm:pt modelId="{6542E1DC-4D5F-4BB8-9518-8F5A6825203D}" type="pres">
      <dgm:prSet presAssocID="{4FA7DE6A-4B77-408E-A35F-A698A9957F97}" presName="bkgdShape" presStyleLbl="node1" presStyleIdx="3" presStyleCnt="8"/>
      <dgm:spPr/>
      <dgm:t>
        <a:bodyPr/>
        <a:lstStyle/>
        <a:p>
          <a:endParaRPr lang="ru-RU"/>
        </a:p>
      </dgm:t>
    </dgm:pt>
    <dgm:pt modelId="{42A09DE9-50EB-4753-B2D0-6FB91CE3B2B0}" type="pres">
      <dgm:prSet presAssocID="{4FA7DE6A-4B77-408E-A35F-A698A9957F97}" presName="node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9980C9-1B78-4C89-8D59-2009496B164F}" type="pres">
      <dgm:prSet presAssocID="{4FA7DE6A-4B77-408E-A35F-A698A9957F97}" presName="invisiNode" presStyleLbl="node1" presStyleIdx="3" presStyleCnt="8"/>
      <dgm:spPr/>
    </dgm:pt>
    <dgm:pt modelId="{29248AD0-2873-428B-955E-135D4261C7AC}" type="pres">
      <dgm:prSet presAssocID="{4FA7DE6A-4B77-408E-A35F-A698A9957F97}" presName="imagNode" presStyleLbl="fgImgPlace1" presStyleIdx="3" presStyleCnt="8"/>
      <dgm:spPr/>
    </dgm:pt>
    <dgm:pt modelId="{EC8A1D29-87E0-4EE6-95F4-631DAA1BD5C3}" type="pres">
      <dgm:prSet presAssocID="{EFECE3A8-7E3F-4B00-B31C-AFFECCD6D67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8201AD41-5A8F-498E-9148-438A084CA3C3}" type="pres">
      <dgm:prSet presAssocID="{3222D80D-B0B4-4477-A33F-8A4FC812B38D}" presName="compNode" presStyleCnt="0"/>
      <dgm:spPr/>
    </dgm:pt>
    <dgm:pt modelId="{C28E5A23-8A08-496B-A99B-7522295BB212}" type="pres">
      <dgm:prSet presAssocID="{3222D80D-B0B4-4477-A33F-8A4FC812B38D}" presName="bkgdShape" presStyleLbl="node1" presStyleIdx="4" presStyleCnt="8"/>
      <dgm:spPr/>
      <dgm:t>
        <a:bodyPr/>
        <a:lstStyle/>
        <a:p>
          <a:endParaRPr lang="ru-RU"/>
        </a:p>
      </dgm:t>
    </dgm:pt>
    <dgm:pt modelId="{9189C623-7AC3-4DAD-94A8-5FED288A4949}" type="pres">
      <dgm:prSet presAssocID="{3222D80D-B0B4-4477-A33F-8A4FC812B38D}" presName="node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620D1-3E6D-4922-A4CD-F0DF82A0A4C9}" type="pres">
      <dgm:prSet presAssocID="{3222D80D-B0B4-4477-A33F-8A4FC812B38D}" presName="invisiNode" presStyleLbl="node1" presStyleIdx="4" presStyleCnt="8"/>
      <dgm:spPr/>
    </dgm:pt>
    <dgm:pt modelId="{B4E06B20-970E-4932-8BD6-FDEA456B8AE4}" type="pres">
      <dgm:prSet presAssocID="{3222D80D-B0B4-4477-A33F-8A4FC812B38D}" presName="imagNode" presStyleLbl="fgImgPlace1" presStyleIdx="4" presStyleCnt="8"/>
      <dgm:spPr/>
    </dgm:pt>
    <dgm:pt modelId="{DF907B9F-3E32-4223-8B44-3A8E7CB3D890}" type="pres">
      <dgm:prSet presAssocID="{5F08F49F-009F-48F3-9611-E28EE2D69E5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903FB59-0B0D-4EB8-A3C3-92EDA0396F4F}" type="pres">
      <dgm:prSet presAssocID="{D178FBAD-A1CE-4B05-ACA1-D74BCF8B4326}" presName="compNode" presStyleCnt="0"/>
      <dgm:spPr/>
    </dgm:pt>
    <dgm:pt modelId="{A27D48DC-B940-4FB0-BD16-2E577F3A1C1D}" type="pres">
      <dgm:prSet presAssocID="{D178FBAD-A1CE-4B05-ACA1-D74BCF8B4326}" presName="bkgdShape" presStyleLbl="node1" presStyleIdx="5" presStyleCnt="8"/>
      <dgm:spPr/>
      <dgm:t>
        <a:bodyPr/>
        <a:lstStyle/>
        <a:p>
          <a:endParaRPr lang="ru-RU"/>
        </a:p>
      </dgm:t>
    </dgm:pt>
    <dgm:pt modelId="{25458C21-49ED-41DA-A5BB-8D4D003B83BC}" type="pres">
      <dgm:prSet presAssocID="{D178FBAD-A1CE-4B05-ACA1-D74BCF8B4326}" presName="node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7C55E-101C-4CEB-9E79-A9B2887153C1}" type="pres">
      <dgm:prSet presAssocID="{D178FBAD-A1CE-4B05-ACA1-D74BCF8B4326}" presName="invisiNode" presStyleLbl="node1" presStyleIdx="5" presStyleCnt="8"/>
      <dgm:spPr/>
    </dgm:pt>
    <dgm:pt modelId="{F11DBFD6-7F9E-4039-AF6E-F02552051583}" type="pres">
      <dgm:prSet presAssocID="{D178FBAD-A1CE-4B05-ACA1-D74BCF8B4326}" presName="imagNode" presStyleLbl="fgImgPlace1" presStyleIdx="5" presStyleCnt="8"/>
      <dgm:spPr/>
    </dgm:pt>
    <dgm:pt modelId="{F9F617F4-3DC3-4F07-823C-F54C672FAD1B}" type="pres">
      <dgm:prSet presAssocID="{F36026CF-FF01-423B-9DD2-4B08AF6ECAE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B1BDDBC-60D4-4DAC-9215-2A77BEDAA045}" type="pres">
      <dgm:prSet presAssocID="{477799B5-F457-4CF8-B91F-CA0A398DB273}" presName="compNode" presStyleCnt="0"/>
      <dgm:spPr/>
    </dgm:pt>
    <dgm:pt modelId="{78AC7625-496C-430C-9D00-D680418D3B85}" type="pres">
      <dgm:prSet presAssocID="{477799B5-F457-4CF8-B91F-CA0A398DB273}" presName="bkgdShape" presStyleLbl="node1" presStyleIdx="6" presStyleCnt="8"/>
      <dgm:spPr/>
      <dgm:t>
        <a:bodyPr/>
        <a:lstStyle/>
        <a:p>
          <a:endParaRPr lang="ru-RU"/>
        </a:p>
      </dgm:t>
    </dgm:pt>
    <dgm:pt modelId="{98B2550F-B206-4231-B18A-9AC3E70BFA69}" type="pres">
      <dgm:prSet presAssocID="{477799B5-F457-4CF8-B91F-CA0A398DB273}" presName="node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FC951-421D-4A77-9C8A-40F111CC12A9}" type="pres">
      <dgm:prSet presAssocID="{477799B5-F457-4CF8-B91F-CA0A398DB273}" presName="invisiNode" presStyleLbl="node1" presStyleIdx="6" presStyleCnt="8"/>
      <dgm:spPr/>
    </dgm:pt>
    <dgm:pt modelId="{408C904E-5416-4DEC-8A0E-7180B437CD75}" type="pres">
      <dgm:prSet presAssocID="{477799B5-F457-4CF8-B91F-CA0A398DB273}" presName="imagNode" presStyleLbl="fgImgPlace1" presStyleIdx="6" presStyleCnt="8"/>
      <dgm:spPr/>
    </dgm:pt>
    <dgm:pt modelId="{0F77D609-D720-4F15-A41B-22D6B5595715}" type="pres">
      <dgm:prSet presAssocID="{07069717-E5BA-4FDD-B2D9-6F9023AEF4D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F423832-FBD3-4E29-B289-DA31BA416EEE}" type="pres">
      <dgm:prSet presAssocID="{FF4337FC-19BD-4997-ADA7-537B81D6CCDC}" presName="compNode" presStyleCnt="0"/>
      <dgm:spPr/>
    </dgm:pt>
    <dgm:pt modelId="{AFB356EE-6F2F-4F34-8F21-C383757FA610}" type="pres">
      <dgm:prSet presAssocID="{FF4337FC-19BD-4997-ADA7-537B81D6CCDC}" presName="bkgdShape" presStyleLbl="node1" presStyleIdx="7" presStyleCnt="8"/>
      <dgm:spPr/>
      <dgm:t>
        <a:bodyPr/>
        <a:lstStyle/>
        <a:p>
          <a:endParaRPr lang="ru-RU"/>
        </a:p>
      </dgm:t>
    </dgm:pt>
    <dgm:pt modelId="{B76079B4-ADF4-452F-A189-892EAA5ACE62}" type="pres">
      <dgm:prSet presAssocID="{FF4337FC-19BD-4997-ADA7-537B81D6CCDC}" presName="node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0EC22F-ADB7-4EFA-BFA7-C0D6CC84A845}" type="pres">
      <dgm:prSet presAssocID="{FF4337FC-19BD-4997-ADA7-537B81D6CCDC}" presName="invisiNode" presStyleLbl="node1" presStyleIdx="7" presStyleCnt="8"/>
      <dgm:spPr/>
    </dgm:pt>
    <dgm:pt modelId="{816F74C1-7D9C-4679-B06B-343D4267EA7A}" type="pres">
      <dgm:prSet presAssocID="{FF4337FC-19BD-4997-ADA7-537B81D6CCDC}" presName="imagNode" presStyleLbl="fgImgPlace1" presStyleIdx="7" presStyleCnt="8"/>
      <dgm:spPr/>
    </dgm:pt>
  </dgm:ptLst>
  <dgm:cxnLst>
    <dgm:cxn modelId="{D47A137A-4733-4865-B2EF-432FA5AC6183}" type="presOf" srcId="{2DFBBBF2-75C6-48C3-A0E6-B455E42BEB90}" destId="{0C948ADF-9E0B-4140-A984-6CEA38CD9E3D}" srcOrd="1" destOrd="0" presId="urn:microsoft.com/office/officeart/2005/8/layout/hList7#2"/>
    <dgm:cxn modelId="{032FC123-B69D-4042-B217-CE030550D3C3}" type="presOf" srcId="{07069717-E5BA-4FDD-B2D9-6F9023AEF4DF}" destId="{0F77D609-D720-4F15-A41B-22D6B5595715}" srcOrd="0" destOrd="0" presId="urn:microsoft.com/office/officeart/2005/8/layout/hList7#2"/>
    <dgm:cxn modelId="{FE7B0215-B635-45D8-92AE-2364761D86A9}" type="presOf" srcId="{2C962E27-A479-45D7-84B5-15511B8CBA63}" destId="{F64202AA-DB57-4A86-8F60-96790A748077}" srcOrd="0" destOrd="0" presId="urn:microsoft.com/office/officeart/2005/8/layout/hList7#2"/>
    <dgm:cxn modelId="{0BB4A318-5A00-4276-964C-76DD30102E7A}" type="presOf" srcId="{D178FBAD-A1CE-4B05-ACA1-D74BCF8B4326}" destId="{25458C21-49ED-41DA-A5BB-8D4D003B83BC}" srcOrd="1" destOrd="0" presId="urn:microsoft.com/office/officeart/2005/8/layout/hList7#2"/>
    <dgm:cxn modelId="{372520DF-1B2B-4B59-86C9-6F273AE4F7F7}" type="presOf" srcId="{4FA7DE6A-4B77-408E-A35F-A698A9957F97}" destId="{42A09DE9-50EB-4753-B2D0-6FB91CE3B2B0}" srcOrd="1" destOrd="0" presId="urn:microsoft.com/office/officeart/2005/8/layout/hList7#2"/>
    <dgm:cxn modelId="{70775C87-AE18-46E9-9360-3BBAA802D9D8}" srcId="{02A69584-909A-46C1-A24A-5433EC25AAE7}" destId="{5DAF1F4C-85EE-44C3-8770-86AD5E1127AF}" srcOrd="1" destOrd="0" parTransId="{234563FE-1487-4AC8-9456-CBA370E07E59}" sibTransId="{A52C6752-2CDE-44B3-875E-CD974960849A}"/>
    <dgm:cxn modelId="{1F245C64-C694-4A1E-8921-D94DEC44906C}" srcId="{02A69584-909A-46C1-A24A-5433EC25AAE7}" destId="{D178FBAD-A1CE-4B05-ACA1-D74BCF8B4326}" srcOrd="5" destOrd="0" parTransId="{0C3DFF87-5C74-4851-82F0-8C05B8A7D168}" sibTransId="{F36026CF-FF01-423B-9DD2-4B08AF6ECAE8}"/>
    <dgm:cxn modelId="{D628F977-CF3D-4919-909C-4C0067E632B4}" srcId="{02A69584-909A-46C1-A24A-5433EC25AAE7}" destId="{477799B5-F457-4CF8-B91F-CA0A398DB273}" srcOrd="6" destOrd="0" parTransId="{BEF9A204-D9A5-4528-B57F-5F66AE59D418}" sibTransId="{07069717-E5BA-4FDD-B2D9-6F9023AEF4DF}"/>
    <dgm:cxn modelId="{D8C257DF-9CFE-409C-B490-BFE06A18D82D}" type="presOf" srcId="{2419A075-AC63-4CA3-AF29-719D2BFB4532}" destId="{8BE479B5-6191-4CA2-87E5-11451AED3AA3}" srcOrd="0" destOrd="0" presId="urn:microsoft.com/office/officeart/2005/8/layout/hList7#2"/>
    <dgm:cxn modelId="{598500E5-C77D-4542-96D3-721022BF24E1}" type="presOf" srcId="{5F08F49F-009F-48F3-9611-E28EE2D69E5B}" destId="{DF907B9F-3E32-4223-8B44-3A8E7CB3D890}" srcOrd="0" destOrd="0" presId="urn:microsoft.com/office/officeart/2005/8/layout/hList7#2"/>
    <dgm:cxn modelId="{F7BE213A-DB48-471F-951C-D87BFF97D8A3}" type="presOf" srcId="{4FA7DE6A-4B77-408E-A35F-A698A9957F97}" destId="{6542E1DC-4D5F-4BB8-9518-8F5A6825203D}" srcOrd="0" destOrd="0" presId="urn:microsoft.com/office/officeart/2005/8/layout/hList7#2"/>
    <dgm:cxn modelId="{6D2BE702-1225-405A-8283-C14CEECBDCBB}" srcId="{02A69584-909A-46C1-A24A-5433EC25AAE7}" destId="{FF4337FC-19BD-4997-ADA7-537B81D6CCDC}" srcOrd="7" destOrd="0" parTransId="{E794131B-0D14-47AA-ADA7-DA3C5634D1DC}" sibTransId="{540DEAF3-335E-46AF-9D07-BE33A1A39AB6}"/>
    <dgm:cxn modelId="{EBAC4DD3-34CB-422F-8C83-37A2F63F312A}" type="presOf" srcId="{3222D80D-B0B4-4477-A33F-8A4FC812B38D}" destId="{9189C623-7AC3-4DAD-94A8-5FED288A4949}" srcOrd="1" destOrd="0" presId="urn:microsoft.com/office/officeart/2005/8/layout/hList7#2"/>
    <dgm:cxn modelId="{A8C6E9B2-A4C6-483B-A090-E7E413B48CFD}" type="presOf" srcId="{F36026CF-FF01-423B-9DD2-4B08AF6ECAE8}" destId="{F9F617F4-3DC3-4F07-823C-F54C672FAD1B}" srcOrd="0" destOrd="0" presId="urn:microsoft.com/office/officeart/2005/8/layout/hList7#2"/>
    <dgm:cxn modelId="{97C286A0-F874-43E3-8536-3B0F70D11EF4}" srcId="{02A69584-909A-46C1-A24A-5433EC25AAE7}" destId="{3222D80D-B0B4-4477-A33F-8A4FC812B38D}" srcOrd="4" destOrd="0" parTransId="{EE4E0182-E50C-4940-82D0-214227B4B6C7}" sibTransId="{5F08F49F-009F-48F3-9611-E28EE2D69E5B}"/>
    <dgm:cxn modelId="{CAE2CEB8-8D07-4174-9218-CFA7B003AB84}" type="presOf" srcId="{477799B5-F457-4CF8-B91F-CA0A398DB273}" destId="{78AC7625-496C-430C-9D00-D680418D3B85}" srcOrd="0" destOrd="0" presId="urn:microsoft.com/office/officeart/2005/8/layout/hList7#2"/>
    <dgm:cxn modelId="{D80C51DC-AACE-4304-933B-CC0925EC3209}" type="presOf" srcId="{FF4337FC-19BD-4997-ADA7-537B81D6CCDC}" destId="{B76079B4-ADF4-452F-A189-892EAA5ACE62}" srcOrd="1" destOrd="0" presId="urn:microsoft.com/office/officeart/2005/8/layout/hList7#2"/>
    <dgm:cxn modelId="{EAB54AF4-B255-4571-8908-ADBAC64BE13E}" srcId="{02A69584-909A-46C1-A24A-5433EC25AAE7}" destId="{4FA7DE6A-4B77-408E-A35F-A698A9957F97}" srcOrd="3" destOrd="0" parTransId="{CE4DBA20-9D56-4F4B-B5EE-37670BE28C04}" sibTransId="{EFECE3A8-7E3F-4B00-B31C-AFFECCD6D673}"/>
    <dgm:cxn modelId="{FA1BDBB1-980D-4BA5-8D66-776B50921AB9}" type="presOf" srcId="{3222D80D-B0B4-4477-A33F-8A4FC812B38D}" destId="{C28E5A23-8A08-496B-A99B-7522295BB212}" srcOrd="0" destOrd="0" presId="urn:microsoft.com/office/officeart/2005/8/layout/hList7#2"/>
    <dgm:cxn modelId="{68D1B079-59D2-46C6-A35D-9561E5E671A6}" type="presOf" srcId="{A52C6752-2CDE-44B3-875E-CD974960849A}" destId="{C554BBF6-9B69-4E5A-8D16-6409988DDAF0}" srcOrd="0" destOrd="0" presId="urn:microsoft.com/office/officeart/2005/8/layout/hList7#2"/>
    <dgm:cxn modelId="{FBD75D97-566D-4553-8575-F244A1D1DFE3}" srcId="{02A69584-909A-46C1-A24A-5433EC25AAE7}" destId="{2DFBBBF2-75C6-48C3-A0E6-B455E42BEB90}" srcOrd="2" destOrd="0" parTransId="{8353B19A-E634-4108-9B42-3A2B45627C94}" sibTransId="{2419A075-AC63-4CA3-AF29-719D2BFB4532}"/>
    <dgm:cxn modelId="{A5A0855C-23C6-4EE1-8C0C-26D597DC63AD}" type="presOf" srcId="{5DAF1F4C-85EE-44C3-8770-86AD5E1127AF}" destId="{C38D37E2-B8E3-4F99-9557-16F0D740AFCD}" srcOrd="1" destOrd="0" presId="urn:microsoft.com/office/officeart/2005/8/layout/hList7#2"/>
    <dgm:cxn modelId="{5A007CD5-C020-4CA9-92E4-B21628E53287}" type="presOf" srcId="{D178FBAD-A1CE-4B05-ACA1-D74BCF8B4326}" destId="{A27D48DC-B940-4FB0-BD16-2E577F3A1C1D}" srcOrd="0" destOrd="0" presId="urn:microsoft.com/office/officeart/2005/8/layout/hList7#2"/>
    <dgm:cxn modelId="{9E5A18A7-284A-4F51-A8C1-DB74D4805DAD}" type="presOf" srcId="{2DFBBBF2-75C6-48C3-A0E6-B455E42BEB90}" destId="{763C560F-2C5F-4DDE-A5AC-7B79D3DCBB32}" srcOrd="0" destOrd="0" presId="urn:microsoft.com/office/officeart/2005/8/layout/hList7#2"/>
    <dgm:cxn modelId="{408E0605-C61B-4A23-AF4B-BE426BAB829B}" type="presOf" srcId="{FF4337FC-19BD-4997-ADA7-537B81D6CCDC}" destId="{AFB356EE-6F2F-4F34-8F21-C383757FA610}" srcOrd="0" destOrd="0" presId="urn:microsoft.com/office/officeart/2005/8/layout/hList7#2"/>
    <dgm:cxn modelId="{27D48B77-4F7D-4B29-BAEF-E89371B4E51B}" type="presOf" srcId="{477799B5-F457-4CF8-B91F-CA0A398DB273}" destId="{98B2550F-B206-4231-B18A-9AC3E70BFA69}" srcOrd="1" destOrd="0" presId="urn:microsoft.com/office/officeart/2005/8/layout/hList7#2"/>
    <dgm:cxn modelId="{6A9079B9-8A33-4813-9372-4FCF36FD45A7}" type="presOf" srcId="{2C962E27-A479-45D7-84B5-15511B8CBA63}" destId="{61F5F95D-7338-4EB2-98EA-30D62535F598}" srcOrd="1" destOrd="0" presId="urn:microsoft.com/office/officeart/2005/8/layout/hList7#2"/>
    <dgm:cxn modelId="{E7E3D420-5DA1-4AC7-88EB-8D4DDB302442}" srcId="{02A69584-909A-46C1-A24A-5433EC25AAE7}" destId="{2C962E27-A479-45D7-84B5-15511B8CBA63}" srcOrd="0" destOrd="0" parTransId="{D2871704-64D0-4A96-BB47-E8990FDE44C3}" sibTransId="{B0C290DF-3C11-4170-B9D8-8FA7397F419C}"/>
    <dgm:cxn modelId="{C36975B8-2F26-4CA0-816E-406148AC6D7D}" type="presOf" srcId="{B0C290DF-3C11-4170-B9D8-8FA7397F419C}" destId="{87F2A024-5795-4A4B-80DF-906885BB69C1}" srcOrd="0" destOrd="0" presId="urn:microsoft.com/office/officeart/2005/8/layout/hList7#2"/>
    <dgm:cxn modelId="{480509FD-6A53-47C5-96C4-60C126C9F351}" type="presOf" srcId="{5DAF1F4C-85EE-44C3-8770-86AD5E1127AF}" destId="{BAC79FA4-5316-4B3E-B64C-2D2ACABB0987}" srcOrd="0" destOrd="0" presId="urn:microsoft.com/office/officeart/2005/8/layout/hList7#2"/>
    <dgm:cxn modelId="{83404348-C8F6-4DA3-8048-B9ACD84BFDCC}" type="presOf" srcId="{EFECE3A8-7E3F-4B00-B31C-AFFECCD6D673}" destId="{EC8A1D29-87E0-4EE6-95F4-631DAA1BD5C3}" srcOrd="0" destOrd="0" presId="urn:microsoft.com/office/officeart/2005/8/layout/hList7#2"/>
    <dgm:cxn modelId="{7650474A-84F6-47BC-ACC9-30DE6811ADFC}" type="presOf" srcId="{02A69584-909A-46C1-A24A-5433EC25AAE7}" destId="{FF593192-505B-4BA4-B238-76E39B13CA35}" srcOrd="0" destOrd="0" presId="urn:microsoft.com/office/officeart/2005/8/layout/hList7#2"/>
    <dgm:cxn modelId="{27A2CB27-76FA-4FD6-A567-6149FF730589}" type="presParOf" srcId="{FF593192-505B-4BA4-B238-76E39B13CA35}" destId="{F73167E1-4472-42CB-BE4C-88B643339063}" srcOrd="0" destOrd="0" presId="urn:microsoft.com/office/officeart/2005/8/layout/hList7#2"/>
    <dgm:cxn modelId="{A0D312AD-EAA0-4221-A1EB-D52301D13D1A}" type="presParOf" srcId="{FF593192-505B-4BA4-B238-76E39B13CA35}" destId="{AD199A49-72CD-46E7-9716-AEC740E7B14A}" srcOrd="1" destOrd="0" presId="urn:microsoft.com/office/officeart/2005/8/layout/hList7#2"/>
    <dgm:cxn modelId="{20DDBDBD-7A73-4141-BC4A-02B8083B101E}" type="presParOf" srcId="{AD199A49-72CD-46E7-9716-AEC740E7B14A}" destId="{658F3ED3-F489-40ED-B388-5EA1425A56E4}" srcOrd="0" destOrd="0" presId="urn:microsoft.com/office/officeart/2005/8/layout/hList7#2"/>
    <dgm:cxn modelId="{5674453A-826E-4A28-AAA5-ABC1E9C8F31C}" type="presParOf" srcId="{658F3ED3-F489-40ED-B388-5EA1425A56E4}" destId="{F64202AA-DB57-4A86-8F60-96790A748077}" srcOrd="0" destOrd="0" presId="urn:microsoft.com/office/officeart/2005/8/layout/hList7#2"/>
    <dgm:cxn modelId="{45A12B6A-CB49-4C64-81EE-A7C59EA47B58}" type="presParOf" srcId="{658F3ED3-F489-40ED-B388-5EA1425A56E4}" destId="{61F5F95D-7338-4EB2-98EA-30D62535F598}" srcOrd="1" destOrd="0" presId="urn:microsoft.com/office/officeart/2005/8/layout/hList7#2"/>
    <dgm:cxn modelId="{9E6EC963-BACA-46FB-A975-CE28F7FF55B2}" type="presParOf" srcId="{658F3ED3-F489-40ED-B388-5EA1425A56E4}" destId="{1AE35EE4-912B-4480-8E56-113A8C55764E}" srcOrd="2" destOrd="0" presId="urn:microsoft.com/office/officeart/2005/8/layout/hList7#2"/>
    <dgm:cxn modelId="{13A0EBF8-1B57-4589-AEE3-3373883E9AA9}" type="presParOf" srcId="{658F3ED3-F489-40ED-B388-5EA1425A56E4}" destId="{51B9A407-AA41-4347-BD06-4C4A80953B9D}" srcOrd="3" destOrd="0" presId="urn:microsoft.com/office/officeart/2005/8/layout/hList7#2"/>
    <dgm:cxn modelId="{47611399-4F23-499C-81C3-EA71543DFBE8}" type="presParOf" srcId="{AD199A49-72CD-46E7-9716-AEC740E7B14A}" destId="{87F2A024-5795-4A4B-80DF-906885BB69C1}" srcOrd="1" destOrd="0" presId="urn:microsoft.com/office/officeart/2005/8/layout/hList7#2"/>
    <dgm:cxn modelId="{E196C1F7-72A0-4C44-A7E5-9D66C9411D30}" type="presParOf" srcId="{AD199A49-72CD-46E7-9716-AEC740E7B14A}" destId="{7552C674-4F96-4E04-8A67-4AC75278E90C}" srcOrd="2" destOrd="0" presId="urn:microsoft.com/office/officeart/2005/8/layout/hList7#2"/>
    <dgm:cxn modelId="{CCA6D86C-7BE7-452B-83FA-7472D6CAA22E}" type="presParOf" srcId="{7552C674-4F96-4E04-8A67-4AC75278E90C}" destId="{BAC79FA4-5316-4B3E-B64C-2D2ACABB0987}" srcOrd="0" destOrd="0" presId="urn:microsoft.com/office/officeart/2005/8/layout/hList7#2"/>
    <dgm:cxn modelId="{E340C92E-72BA-4AC3-96F0-2143264B030D}" type="presParOf" srcId="{7552C674-4F96-4E04-8A67-4AC75278E90C}" destId="{C38D37E2-B8E3-4F99-9557-16F0D740AFCD}" srcOrd="1" destOrd="0" presId="urn:microsoft.com/office/officeart/2005/8/layout/hList7#2"/>
    <dgm:cxn modelId="{35C8AD2D-CF08-49C5-B47D-7909E8BEA68A}" type="presParOf" srcId="{7552C674-4F96-4E04-8A67-4AC75278E90C}" destId="{96AF17A1-913F-4987-8CA7-D03BFACC244B}" srcOrd="2" destOrd="0" presId="urn:microsoft.com/office/officeart/2005/8/layout/hList7#2"/>
    <dgm:cxn modelId="{59C47D2A-5A94-41B7-BF07-C78FD4FC28A2}" type="presParOf" srcId="{7552C674-4F96-4E04-8A67-4AC75278E90C}" destId="{C65C5BF6-9091-47C9-A9EB-4981F25953B1}" srcOrd="3" destOrd="0" presId="urn:microsoft.com/office/officeart/2005/8/layout/hList7#2"/>
    <dgm:cxn modelId="{7A2DFB10-70D4-4B92-A41E-46CAD8DFC6B7}" type="presParOf" srcId="{AD199A49-72CD-46E7-9716-AEC740E7B14A}" destId="{C554BBF6-9B69-4E5A-8D16-6409988DDAF0}" srcOrd="3" destOrd="0" presId="urn:microsoft.com/office/officeart/2005/8/layout/hList7#2"/>
    <dgm:cxn modelId="{E563A5B7-1B50-4B44-8CF9-59CC5A171A81}" type="presParOf" srcId="{AD199A49-72CD-46E7-9716-AEC740E7B14A}" destId="{46DCAC28-724A-44BC-A5D2-AFCE2400B390}" srcOrd="4" destOrd="0" presId="urn:microsoft.com/office/officeart/2005/8/layout/hList7#2"/>
    <dgm:cxn modelId="{22A5159B-A76A-461B-A886-83FEED4EBA91}" type="presParOf" srcId="{46DCAC28-724A-44BC-A5D2-AFCE2400B390}" destId="{763C560F-2C5F-4DDE-A5AC-7B79D3DCBB32}" srcOrd="0" destOrd="0" presId="urn:microsoft.com/office/officeart/2005/8/layout/hList7#2"/>
    <dgm:cxn modelId="{053EBA4F-725E-4E3F-B9D6-432BAD352EA3}" type="presParOf" srcId="{46DCAC28-724A-44BC-A5D2-AFCE2400B390}" destId="{0C948ADF-9E0B-4140-A984-6CEA38CD9E3D}" srcOrd="1" destOrd="0" presId="urn:microsoft.com/office/officeart/2005/8/layout/hList7#2"/>
    <dgm:cxn modelId="{3457271B-9AF7-4BFC-9ABA-50C81B4C32DF}" type="presParOf" srcId="{46DCAC28-724A-44BC-A5D2-AFCE2400B390}" destId="{10D94FDD-D97C-4263-9C9E-D6323F9007DF}" srcOrd="2" destOrd="0" presId="urn:microsoft.com/office/officeart/2005/8/layout/hList7#2"/>
    <dgm:cxn modelId="{D9595EC5-2B4C-4F33-9882-14189FA5764C}" type="presParOf" srcId="{46DCAC28-724A-44BC-A5D2-AFCE2400B390}" destId="{FDB3EACB-25EE-4CE9-A911-15E4F8540CE9}" srcOrd="3" destOrd="0" presId="urn:microsoft.com/office/officeart/2005/8/layout/hList7#2"/>
    <dgm:cxn modelId="{7C00D422-7C56-43AE-9BDD-72C095E45065}" type="presParOf" srcId="{AD199A49-72CD-46E7-9716-AEC740E7B14A}" destId="{8BE479B5-6191-4CA2-87E5-11451AED3AA3}" srcOrd="5" destOrd="0" presId="urn:microsoft.com/office/officeart/2005/8/layout/hList7#2"/>
    <dgm:cxn modelId="{C7A40B9F-CCA3-475C-95FD-0790A5818D56}" type="presParOf" srcId="{AD199A49-72CD-46E7-9716-AEC740E7B14A}" destId="{AA23DC11-7846-4732-8B3C-BA6854194917}" srcOrd="6" destOrd="0" presId="urn:microsoft.com/office/officeart/2005/8/layout/hList7#2"/>
    <dgm:cxn modelId="{013A2727-80BA-4D95-96C4-41802448D9A2}" type="presParOf" srcId="{AA23DC11-7846-4732-8B3C-BA6854194917}" destId="{6542E1DC-4D5F-4BB8-9518-8F5A6825203D}" srcOrd="0" destOrd="0" presId="urn:microsoft.com/office/officeart/2005/8/layout/hList7#2"/>
    <dgm:cxn modelId="{E6E7B556-30A9-460F-87B7-E4418182CE39}" type="presParOf" srcId="{AA23DC11-7846-4732-8B3C-BA6854194917}" destId="{42A09DE9-50EB-4753-B2D0-6FB91CE3B2B0}" srcOrd="1" destOrd="0" presId="urn:microsoft.com/office/officeart/2005/8/layout/hList7#2"/>
    <dgm:cxn modelId="{68259CB6-FE04-49E6-B595-32E7513C3629}" type="presParOf" srcId="{AA23DC11-7846-4732-8B3C-BA6854194917}" destId="{369980C9-1B78-4C89-8D59-2009496B164F}" srcOrd="2" destOrd="0" presId="urn:microsoft.com/office/officeart/2005/8/layout/hList7#2"/>
    <dgm:cxn modelId="{47A865A1-3410-4C9F-B441-50545A0F410C}" type="presParOf" srcId="{AA23DC11-7846-4732-8B3C-BA6854194917}" destId="{29248AD0-2873-428B-955E-135D4261C7AC}" srcOrd="3" destOrd="0" presId="urn:microsoft.com/office/officeart/2005/8/layout/hList7#2"/>
    <dgm:cxn modelId="{F9332770-4191-433C-8FFE-4619F877AE48}" type="presParOf" srcId="{AD199A49-72CD-46E7-9716-AEC740E7B14A}" destId="{EC8A1D29-87E0-4EE6-95F4-631DAA1BD5C3}" srcOrd="7" destOrd="0" presId="urn:microsoft.com/office/officeart/2005/8/layout/hList7#2"/>
    <dgm:cxn modelId="{D782255F-2CB5-468F-BE61-3574876C311E}" type="presParOf" srcId="{AD199A49-72CD-46E7-9716-AEC740E7B14A}" destId="{8201AD41-5A8F-498E-9148-438A084CA3C3}" srcOrd="8" destOrd="0" presId="urn:microsoft.com/office/officeart/2005/8/layout/hList7#2"/>
    <dgm:cxn modelId="{A8DC15DA-5F8D-48D1-9B9B-DD0AF6485437}" type="presParOf" srcId="{8201AD41-5A8F-498E-9148-438A084CA3C3}" destId="{C28E5A23-8A08-496B-A99B-7522295BB212}" srcOrd="0" destOrd="0" presId="urn:microsoft.com/office/officeart/2005/8/layout/hList7#2"/>
    <dgm:cxn modelId="{791A53A6-1765-462E-806F-4D49FC71371C}" type="presParOf" srcId="{8201AD41-5A8F-498E-9148-438A084CA3C3}" destId="{9189C623-7AC3-4DAD-94A8-5FED288A4949}" srcOrd="1" destOrd="0" presId="urn:microsoft.com/office/officeart/2005/8/layout/hList7#2"/>
    <dgm:cxn modelId="{709C36A9-A933-4865-80EC-9544BFED5A53}" type="presParOf" srcId="{8201AD41-5A8F-498E-9148-438A084CA3C3}" destId="{9B1620D1-3E6D-4922-A4CD-F0DF82A0A4C9}" srcOrd="2" destOrd="0" presId="urn:microsoft.com/office/officeart/2005/8/layout/hList7#2"/>
    <dgm:cxn modelId="{B6165BA0-7781-4A84-A26F-87D3942A627E}" type="presParOf" srcId="{8201AD41-5A8F-498E-9148-438A084CA3C3}" destId="{B4E06B20-970E-4932-8BD6-FDEA456B8AE4}" srcOrd="3" destOrd="0" presId="urn:microsoft.com/office/officeart/2005/8/layout/hList7#2"/>
    <dgm:cxn modelId="{AD30E3B3-C8F5-4212-95BE-AB0E04806D7E}" type="presParOf" srcId="{AD199A49-72CD-46E7-9716-AEC740E7B14A}" destId="{DF907B9F-3E32-4223-8B44-3A8E7CB3D890}" srcOrd="9" destOrd="0" presId="urn:microsoft.com/office/officeart/2005/8/layout/hList7#2"/>
    <dgm:cxn modelId="{D945C290-D45E-4682-A317-4078C7FAB6CA}" type="presParOf" srcId="{AD199A49-72CD-46E7-9716-AEC740E7B14A}" destId="{1903FB59-0B0D-4EB8-A3C3-92EDA0396F4F}" srcOrd="10" destOrd="0" presId="urn:microsoft.com/office/officeart/2005/8/layout/hList7#2"/>
    <dgm:cxn modelId="{6861CFED-0F0B-4213-97C1-4C37DB30C003}" type="presParOf" srcId="{1903FB59-0B0D-4EB8-A3C3-92EDA0396F4F}" destId="{A27D48DC-B940-4FB0-BD16-2E577F3A1C1D}" srcOrd="0" destOrd="0" presId="urn:microsoft.com/office/officeart/2005/8/layout/hList7#2"/>
    <dgm:cxn modelId="{B6A8520A-DE75-4FA0-ACB1-3BC87B5D4664}" type="presParOf" srcId="{1903FB59-0B0D-4EB8-A3C3-92EDA0396F4F}" destId="{25458C21-49ED-41DA-A5BB-8D4D003B83BC}" srcOrd="1" destOrd="0" presId="urn:microsoft.com/office/officeart/2005/8/layout/hList7#2"/>
    <dgm:cxn modelId="{860B0346-D48B-4BAE-AC5B-69E85B4AA797}" type="presParOf" srcId="{1903FB59-0B0D-4EB8-A3C3-92EDA0396F4F}" destId="{8087C55E-101C-4CEB-9E79-A9B2887153C1}" srcOrd="2" destOrd="0" presId="urn:microsoft.com/office/officeart/2005/8/layout/hList7#2"/>
    <dgm:cxn modelId="{02D805DD-88C3-485F-BCD1-8FCF6FC7AF1E}" type="presParOf" srcId="{1903FB59-0B0D-4EB8-A3C3-92EDA0396F4F}" destId="{F11DBFD6-7F9E-4039-AF6E-F02552051583}" srcOrd="3" destOrd="0" presId="urn:microsoft.com/office/officeart/2005/8/layout/hList7#2"/>
    <dgm:cxn modelId="{C6095E76-16BA-47C6-8EA0-771CA5677339}" type="presParOf" srcId="{AD199A49-72CD-46E7-9716-AEC740E7B14A}" destId="{F9F617F4-3DC3-4F07-823C-F54C672FAD1B}" srcOrd="11" destOrd="0" presId="urn:microsoft.com/office/officeart/2005/8/layout/hList7#2"/>
    <dgm:cxn modelId="{0F68E315-B899-4A48-8FE1-95E236B46635}" type="presParOf" srcId="{AD199A49-72CD-46E7-9716-AEC740E7B14A}" destId="{1B1BDDBC-60D4-4DAC-9215-2A77BEDAA045}" srcOrd="12" destOrd="0" presId="urn:microsoft.com/office/officeart/2005/8/layout/hList7#2"/>
    <dgm:cxn modelId="{08C0C539-AC60-4336-B427-5C3FF5510149}" type="presParOf" srcId="{1B1BDDBC-60D4-4DAC-9215-2A77BEDAA045}" destId="{78AC7625-496C-430C-9D00-D680418D3B85}" srcOrd="0" destOrd="0" presId="urn:microsoft.com/office/officeart/2005/8/layout/hList7#2"/>
    <dgm:cxn modelId="{6CCBE412-45E4-4BEE-987F-3E9B8AE07B6D}" type="presParOf" srcId="{1B1BDDBC-60D4-4DAC-9215-2A77BEDAA045}" destId="{98B2550F-B206-4231-B18A-9AC3E70BFA69}" srcOrd="1" destOrd="0" presId="urn:microsoft.com/office/officeart/2005/8/layout/hList7#2"/>
    <dgm:cxn modelId="{2D336236-CA58-496C-B717-2403D0D16637}" type="presParOf" srcId="{1B1BDDBC-60D4-4DAC-9215-2A77BEDAA045}" destId="{158FC951-421D-4A77-9C8A-40F111CC12A9}" srcOrd="2" destOrd="0" presId="urn:microsoft.com/office/officeart/2005/8/layout/hList7#2"/>
    <dgm:cxn modelId="{4BFF20EF-C046-456F-8DCC-360A1214EB2D}" type="presParOf" srcId="{1B1BDDBC-60D4-4DAC-9215-2A77BEDAA045}" destId="{408C904E-5416-4DEC-8A0E-7180B437CD75}" srcOrd="3" destOrd="0" presId="urn:microsoft.com/office/officeart/2005/8/layout/hList7#2"/>
    <dgm:cxn modelId="{5417301E-6168-42C6-B153-272D4C711AA9}" type="presParOf" srcId="{AD199A49-72CD-46E7-9716-AEC740E7B14A}" destId="{0F77D609-D720-4F15-A41B-22D6B5595715}" srcOrd="13" destOrd="0" presId="urn:microsoft.com/office/officeart/2005/8/layout/hList7#2"/>
    <dgm:cxn modelId="{BACED93F-AEED-465E-8BD1-75B4AA241E4E}" type="presParOf" srcId="{AD199A49-72CD-46E7-9716-AEC740E7B14A}" destId="{1F423832-FBD3-4E29-B289-DA31BA416EEE}" srcOrd="14" destOrd="0" presId="urn:microsoft.com/office/officeart/2005/8/layout/hList7#2"/>
    <dgm:cxn modelId="{20CB7519-44E2-4C69-AE60-98EA580457F8}" type="presParOf" srcId="{1F423832-FBD3-4E29-B289-DA31BA416EEE}" destId="{AFB356EE-6F2F-4F34-8F21-C383757FA610}" srcOrd="0" destOrd="0" presId="urn:microsoft.com/office/officeart/2005/8/layout/hList7#2"/>
    <dgm:cxn modelId="{07EE64A3-4362-4CCB-AB1C-1BBB5745E11B}" type="presParOf" srcId="{1F423832-FBD3-4E29-B289-DA31BA416EEE}" destId="{B76079B4-ADF4-452F-A189-892EAA5ACE62}" srcOrd="1" destOrd="0" presId="urn:microsoft.com/office/officeart/2005/8/layout/hList7#2"/>
    <dgm:cxn modelId="{5DAAA992-B3AB-4044-AD09-E15FA82B40C3}" type="presParOf" srcId="{1F423832-FBD3-4E29-B289-DA31BA416EEE}" destId="{D30EC22F-ADB7-4EFA-BFA7-C0D6CC84A845}" srcOrd="2" destOrd="0" presId="urn:microsoft.com/office/officeart/2005/8/layout/hList7#2"/>
    <dgm:cxn modelId="{A8766C0D-018D-4CE0-9A90-8A9FB2D566C1}" type="presParOf" srcId="{1F423832-FBD3-4E29-B289-DA31BA416EEE}" destId="{816F74C1-7D9C-4679-B06B-343D4267EA7A}" srcOrd="3" destOrd="0" presId="urn:microsoft.com/office/officeart/2005/8/layout/hList7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158FD3-F134-4940-93BF-53C269FC3012}" type="doc">
      <dgm:prSet loTypeId="urn:microsoft.com/office/officeart/2005/8/layout/vList3#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8B751F-F5A2-4136-BE96-F58EFDB57F40}">
      <dgm:prSet custT="1"/>
      <dgm:spPr/>
      <dgm:t>
        <a:bodyPr/>
        <a:lstStyle/>
        <a:p>
          <a:pPr rtl="0"/>
          <a:r>
            <a:rPr lang="ru-RU" sz="1000" b="1" dirty="0" smtClean="0"/>
            <a:t>Теория хранилищ и баз данных в здравоохранении</a:t>
          </a:r>
          <a:endParaRPr lang="ru-RU" sz="1000" b="1" dirty="0"/>
        </a:p>
      </dgm:t>
    </dgm:pt>
    <dgm:pt modelId="{213DF609-2A8F-4316-9901-1DF51BE9B472}" type="parTrans" cxnId="{9B0D06B9-C8E8-4870-97B6-17747C99CA0F}">
      <dgm:prSet/>
      <dgm:spPr/>
      <dgm:t>
        <a:bodyPr/>
        <a:lstStyle/>
        <a:p>
          <a:endParaRPr lang="ru-RU"/>
        </a:p>
      </dgm:t>
    </dgm:pt>
    <dgm:pt modelId="{B5DF39E4-8CE7-4C27-A3EA-8B16791D0663}" type="sibTrans" cxnId="{9B0D06B9-C8E8-4870-97B6-17747C99CA0F}">
      <dgm:prSet/>
      <dgm:spPr/>
      <dgm:t>
        <a:bodyPr/>
        <a:lstStyle/>
        <a:p>
          <a:endParaRPr lang="ru-RU"/>
        </a:p>
      </dgm:t>
    </dgm:pt>
    <dgm:pt modelId="{1009BEF2-070F-4969-B1B2-514519A6B4C5}">
      <dgm:prSet custT="1"/>
      <dgm:spPr/>
      <dgm:t>
        <a:bodyPr/>
        <a:lstStyle/>
        <a:p>
          <a:pPr rtl="0"/>
          <a:r>
            <a:rPr lang="ru-RU" sz="1000" b="1" dirty="0" smtClean="0"/>
            <a:t>Представление данных и знаний в здравоохранении</a:t>
          </a:r>
          <a:endParaRPr lang="ru-RU" sz="1000" b="1" dirty="0"/>
        </a:p>
      </dgm:t>
    </dgm:pt>
    <dgm:pt modelId="{64175CDC-6AAA-43EC-82D5-6275A46D1CB6}" type="parTrans" cxnId="{0BC5FE68-1180-4504-A2AF-652FD8CA615C}">
      <dgm:prSet/>
      <dgm:spPr/>
      <dgm:t>
        <a:bodyPr/>
        <a:lstStyle/>
        <a:p>
          <a:endParaRPr lang="ru-RU"/>
        </a:p>
      </dgm:t>
    </dgm:pt>
    <dgm:pt modelId="{4DE025E9-237D-4EE7-BCA0-635D1793C4CC}" type="sibTrans" cxnId="{0BC5FE68-1180-4504-A2AF-652FD8CA615C}">
      <dgm:prSet/>
      <dgm:spPr/>
      <dgm:t>
        <a:bodyPr/>
        <a:lstStyle/>
        <a:p>
          <a:endParaRPr lang="ru-RU"/>
        </a:p>
      </dgm:t>
    </dgm:pt>
    <dgm:pt modelId="{DCF44AF0-946D-4D46-B846-AFED74E2BF30}">
      <dgm:prSet custT="1"/>
      <dgm:spPr/>
      <dgm:t>
        <a:bodyPr/>
        <a:lstStyle/>
        <a:p>
          <a:pPr rtl="0"/>
          <a:r>
            <a:rPr lang="ru-RU" sz="1000" b="1" dirty="0" smtClean="0"/>
            <a:t>Обмен медицинскими данными</a:t>
          </a:r>
          <a:endParaRPr lang="ru-RU" sz="1000" b="1" dirty="0"/>
        </a:p>
      </dgm:t>
    </dgm:pt>
    <dgm:pt modelId="{1C2DDE05-4C7E-4CA6-9B4E-DB43227BFE6B}" type="parTrans" cxnId="{FC646012-6E64-4F34-A723-06B04F6D161B}">
      <dgm:prSet/>
      <dgm:spPr/>
      <dgm:t>
        <a:bodyPr/>
        <a:lstStyle/>
        <a:p>
          <a:endParaRPr lang="ru-RU"/>
        </a:p>
      </dgm:t>
    </dgm:pt>
    <dgm:pt modelId="{F4114C30-65D7-432C-8382-C834DC16A0F5}" type="sibTrans" cxnId="{FC646012-6E64-4F34-A723-06B04F6D161B}">
      <dgm:prSet/>
      <dgm:spPr/>
      <dgm:t>
        <a:bodyPr/>
        <a:lstStyle/>
        <a:p>
          <a:endParaRPr lang="ru-RU"/>
        </a:p>
      </dgm:t>
    </dgm:pt>
    <dgm:pt modelId="{837162B7-C066-4682-B4C8-0B4BD3C05694}">
      <dgm:prSet custT="1"/>
      <dgm:spPr/>
      <dgm:t>
        <a:bodyPr/>
        <a:lstStyle/>
        <a:p>
          <a:pPr rtl="0"/>
          <a:r>
            <a:rPr lang="ru-RU" sz="1000" b="1" dirty="0" smtClean="0"/>
            <a:t>Цифровые двойники в здравоохранении</a:t>
          </a:r>
          <a:endParaRPr lang="ru-RU" sz="1000" b="1" dirty="0"/>
        </a:p>
      </dgm:t>
    </dgm:pt>
    <dgm:pt modelId="{E54A3780-5AA9-4BA8-9F9A-481C95488939}" type="parTrans" cxnId="{01A324D3-FA0D-4FAA-BF84-444C3E6D6A2F}">
      <dgm:prSet/>
      <dgm:spPr/>
      <dgm:t>
        <a:bodyPr/>
        <a:lstStyle/>
        <a:p>
          <a:endParaRPr lang="ru-RU"/>
        </a:p>
      </dgm:t>
    </dgm:pt>
    <dgm:pt modelId="{C01523DF-2A3A-4525-86DB-FD56955A3E89}" type="sibTrans" cxnId="{01A324D3-FA0D-4FAA-BF84-444C3E6D6A2F}">
      <dgm:prSet/>
      <dgm:spPr/>
      <dgm:t>
        <a:bodyPr/>
        <a:lstStyle/>
        <a:p>
          <a:endParaRPr lang="ru-RU"/>
        </a:p>
      </dgm:t>
    </dgm:pt>
    <dgm:pt modelId="{484021AF-F802-4FD6-9C02-F2E6463782F7}">
      <dgm:prSet custT="1"/>
      <dgm:spPr/>
      <dgm:t>
        <a:bodyPr/>
        <a:lstStyle/>
        <a:p>
          <a:pPr rtl="0"/>
          <a:r>
            <a:rPr lang="ru-RU" sz="1000" b="1" dirty="0" smtClean="0"/>
            <a:t>Моделирование в здравоохранении</a:t>
          </a:r>
          <a:endParaRPr lang="ru-RU" sz="1000" b="1" dirty="0"/>
        </a:p>
      </dgm:t>
    </dgm:pt>
    <dgm:pt modelId="{EBE961B5-4C80-4F9B-9795-C584E28D9185}" type="parTrans" cxnId="{B693257B-8476-499C-98D3-2354EDCF4450}">
      <dgm:prSet/>
      <dgm:spPr/>
      <dgm:t>
        <a:bodyPr/>
        <a:lstStyle/>
        <a:p>
          <a:endParaRPr lang="ru-RU"/>
        </a:p>
      </dgm:t>
    </dgm:pt>
    <dgm:pt modelId="{D2DBE400-A4A0-481B-BF41-5590E1AEB54D}" type="sibTrans" cxnId="{B693257B-8476-499C-98D3-2354EDCF4450}">
      <dgm:prSet/>
      <dgm:spPr/>
      <dgm:t>
        <a:bodyPr/>
        <a:lstStyle/>
        <a:p>
          <a:endParaRPr lang="ru-RU"/>
        </a:p>
      </dgm:t>
    </dgm:pt>
    <dgm:pt modelId="{E4635229-154E-41A5-B6F9-F1B59C09DF1E}">
      <dgm:prSet custT="1"/>
      <dgm:spPr/>
      <dgm:t>
        <a:bodyPr/>
        <a:lstStyle/>
        <a:p>
          <a:pPr rtl="0"/>
          <a:r>
            <a:rPr lang="ru-RU" sz="1000" b="1" dirty="0" smtClean="0"/>
            <a:t>Применение математических методов в обработке медицинских данных</a:t>
          </a:r>
          <a:endParaRPr lang="ru-RU" sz="1000" b="1" dirty="0"/>
        </a:p>
      </dgm:t>
    </dgm:pt>
    <dgm:pt modelId="{ADDED4FC-FE07-442A-A071-364077EE8E55}" type="parTrans" cxnId="{412ED989-FB17-40D2-9A4A-FB08D405434E}">
      <dgm:prSet/>
      <dgm:spPr/>
      <dgm:t>
        <a:bodyPr/>
        <a:lstStyle/>
        <a:p>
          <a:endParaRPr lang="ru-RU"/>
        </a:p>
      </dgm:t>
    </dgm:pt>
    <dgm:pt modelId="{672B8C80-819D-4655-8E46-6D1F6FC2B5CD}" type="sibTrans" cxnId="{412ED989-FB17-40D2-9A4A-FB08D405434E}">
      <dgm:prSet/>
      <dgm:spPr/>
      <dgm:t>
        <a:bodyPr/>
        <a:lstStyle/>
        <a:p>
          <a:endParaRPr lang="ru-RU"/>
        </a:p>
      </dgm:t>
    </dgm:pt>
    <dgm:pt modelId="{61C8CDDD-231B-4CFB-A138-29937DF5E852}">
      <dgm:prSet custT="1"/>
      <dgm:spPr/>
      <dgm:t>
        <a:bodyPr/>
        <a:lstStyle/>
        <a:p>
          <a:pPr rtl="0"/>
          <a:r>
            <a:rPr lang="ru-RU" sz="1000" b="1" dirty="0" smtClean="0"/>
            <a:t>Применение методов искусственного интеллекта для управления и обработкой медицинских данных и знаний</a:t>
          </a:r>
          <a:endParaRPr lang="ru-RU" sz="1000" b="1" dirty="0"/>
        </a:p>
      </dgm:t>
    </dgm:pt>
    <dgm:pt modelId="{8870A69A-0557-4270-99F9-B7E4CE23DC9B}" type="parTrans" cxnId="{A6006C41-F7EF-4874-8147-FAE9D270C50D}">
      <dgm:prSet/>
      <dgm:spPr/>
      <dgm:t>
        <a:bodyPr/>
        <a:lstStyle/>
        <a:p>
          <a:endParaRPr lang="ru-RU"/>
        </a:p>
      </dgm:t>
    </dgm:pt>
    <dgm:pt modelId="{99A58464-4F7A-4BCA-A2B4-E7CC70A489A9}" type="sibTrans" cxnId="{A6006C41-F7EF-4874-8147-FAE9D270C50D}">
      <dgm:prSet/>
      <dgm:spPr/>
      <dgm:t>
        <a:bodyPr/>
        <a:lstStyle/>
        <a:p>
          <a:endParaRPr lang="ru-RU"/>
        </a:p>
      </dgm:t>
    </dgm:pt>
    <dgm:pt modelId="{BB868A00-943A-4323-9019-E785CA620913}">
      <dgm:prSet custT="1"/>
      <dgm:spPr/>
      <dgm:t>
        <a:bodyPr/>
        <a:lstStyle/>
        <a:p>
          <a:pPr rtl="0"/>
          <a:r>
            <a:rPr lang="ru-RU" sz="1000" b="1" dirty="0" smtClean="0"/>
            <a:t>Обоснование и научно-методическое сопровождений применения телемедицинских технологий при оказании медицинской помощи</a:t>
          </a:r>
          <a:endParaRPr lang="ru-RU" sz="1000" b="1" dirty="0"/>
        </a:p>
      </dgm:t>
    </dgm:pt>
    <dgm:pt modelId="{5E795A70-6E32-4D4F-B010-F8C44CDCE475}" type="parTrans" cxnId="{DF9895B5-7CCD-40DE-A6C9-CC7CCADD5D2B}">
      <dgm:prSet/>
      <dgm:spPr/>
      <dgm:t>
        <a:bodyPr/>
        <a:lstStyle/>
        <a:p>
          <a:endParaRPr lang="ru-RU"/>
        </a:p>
      </dgm:t>
    </dgm:pt>
    <dgm:pt modelId="{4040FEEE-7492-4BE5-AD91-5E08BE777567}" type="sibTrans" cxnId="{DF9895B5-7CCD-40DE-A6C9-CC7CCADD5D2B}">
      <dgm:prSet/>
      <dgm:spPr/>
      <dgm:t>
        <a:bodyPr/>
        <a:lstStyle/>
        <a:p>
          <a:endParaRPr lang="ru-RU"/>
        </a:p>
      </dgm:t>
    </dgm:pt>
    <dgm:pt modelId="{E61FDB3E-A100-46F0-A512-538BBEBD6B3A}">
      <dgm:prSet custT="1"/>
      <dgm:spPr/>
      <dgm:t>
        <a:bodyPr/>
        <a:lstStyle/>
        <a:p>
          <a:pPr rtl="0"/>
          <a:r>
            <a:rPr lang="ru-RU" sz="1000" b="1" dirty="0" smtClean="0"/>
            <a:t>Обработка сигналов медицинских устройств</a:t>
          </a:r>
          <a:r>
            <a:rPr lang="ru-RU" sz="500" b="1" dirty="0" smtClean="0"/>
            <a:t>;</a:t>
          </a:r>
          <a:endParaRPr lang="ru-RU" sz="500" b="1" dirty="0"/>
        </a:p>
      </dgm:t>
    </dgm:pt>
    <dgm:pt modelId="{13524CA8-70CC-41ED-9FFC-89D581AF9AB4}" type="parTrans" cxnId="{09161669-A298-4820-AF18-B5B77F50454C}">
      <dgm:prSet/>
      <dgm:spPr/>
      <dgm:t>
        <a:bodyPr/>
        <a:lstStyle/>
        <a:p>
          <a:endParaRPr lang="ru-RU"/>
        </a:p>
      </dgm:t>
    </dgm:pt>
    <dgm:pt modelId="{C2C64D17-1EF0-43A8-95BC-0E99B9278718}" type="sibTrans" cxnId="{09161669-A298-4820-AF18-B5B77F50454C}">
      <dgm:prSet/>
      <dgm:spPr/>
      <dgm:t>
        <a:bodyPr/>
        <a:lstStyle/>
        <a:p>
          <a:endParaRPr lang="ru-RU"/>
        </a:p>
      </dgm:t>
    </dgm:pt>
    <dgm:pt modelId="{4B7EF865-BB6F-42E6-A13B-CD5EBDC3BC83}">
      <dgm:prSet custT="1"/>
      <dgm:spPr/>
      <dgm:t>
        <a:bodyPr/>
        <a:lstStyle/>
        <a:p>
          <a:pPr rtl="0"/>
          <a:r>
            <a:rPr lang="ru-RU" sz="1000" b="1" dirty="0" smtClean="0"/>
            <a:t>Научное обоснование возможностей робототехники и формирование требований к робототехническим системам</a:t>
          </a:r>
          <a:endParaRPr lang="ru-RU" sz="1000" b="1" dirty="0"/>
        </a:p>
      </dgm:t>
    </dgm:pt>
    <dgm:pt modelId="{4E076CD8-77AF-4214-AFE0-3A48FA50A7BA}" type="parTrans" cxnId="{147BC71D-2C4D-464C-A8C5-710E7B88636C}">
      <dgm:prSet/>
      <dgm:spPr/>
      <dgm:t>
        <a:bodyPr/>
        <a:lstStyle/>
        <a:p>
          <a:endParaRPr lang="ru-RU"/>
        </a:p>
      </dgm:t>
    </dgm:pt>
    <dgm:pt modelId="{3674D1C6-E20B-4A93-B199-3269CBCBB454}" type="sibTrans" cxnId="{147BC71D-2C4D-464C-A8C5-710E7B88636C}">
      <dgm:prSet/>
      <dgm:spPr/>
      <dgm:t>
        <a:bodyPr/>
        <a:lstStyle/>
        <a:p>
          <a:endParaRPr lang="ru-RU"/>
        </a:p>
      </dgm:t>
    </dgm:pt>
    <dgm:pt modelId="{25865B34-0351-404A-8C15-8D26836B3F2E}">
      <dgm:prSet custT="1"/>
      <dgm:spPr/>
      <dgm:t>
        <a:bodyPr/>
        <a:lstStyle/>
        <a:p>
          <a:pPr rtl="0"/>
          <a:r>
            <a:rPr lang="ru-RU" sz="1000" b="1" dirty="0" smtClean="0"/>
            <a:t>Компьютерная инженерия</a:t>
          </a:r>
          <a:endParaRPr lang="ru-RU" sz="1000" b="1" dirty="0"/>
        </a:p>
      </dgm:t>
    </dgm:pt>
    <dgm:pt modelId="{EEB33F65-645C-4CB6-8776-B6CAEDFCF74C}" type="parTrans" cxnId="{54873786-3061-4CB0-AEC0-C735AF3F2F5C}">
      <dgm:prSet/>
      <dgm:spPr/>
      <dgm:t>
        <a:bodyPr/>
        <a:lstStyle/>
        <a:p>
          <a:endParaRPr lang="ru-RU"/>
        </a:p>
      </dgm:t>
    </dgm:pt>
    <dgm:pt modelId="{16FD7218-DF06-43A6-9EC7-C4F0D2852020}" type="sibTrans" cxnId="{54873786-3061-4CB0-AEC0-C735AF3F2F5C}">
      <dgm:prSet/>
      <dgm:spPr/>
      <dgm:t>
        <a:bodyPr/>
        <a:lstStyle/>
        <a:p>
          <a:endParaRPr lang="ru-RU"/>
        </a:p>
      </dgm:t>
    </dgm:pt>
    <dgm:pt modelId="{A0861910-B701-445A-BE59-A2373E4F5BD2}">
      <dgm:prSet custT="1"/>
      <dgm:spPr/>
      <dgm:t>
        <a:bodyPr/>
        <a:lstStyle/>
        <a:p>
          <a:pPr rtl="0"/>
          <a:r>
            <a:rPr lang="ru-RU" sz="1000" b="1" dirty="0" err="1" smtClean="0"/>
            <a:t>Нейроинформатика</a:t>
          </a:r>
          <a:r>
            <a:rPr lang="ru-RU" sz="1000" b="1" dirty="0" smtClean="0"/>
            <a:t> и </a:t>
          </a:r>
          <a:r>
            <a:rPr lang="ru-RU" sz="1000" b="1" dirty="0" err="1" smtClean="0"/>
            <a:t>нейроинженерия</a:t>
          </a:r>
          <a:r>
            <a:rPr lang="ru-RU" sz="500" b="1" dirty="0" smtClean="0"/>
            <a:t>;</a:t>
          </a:r>
          <a:endParaRPr lang="ru-RU" sz="500" b="1" dirty="0"/>
        </a:p>
      </dgm:t>
    </dgm:pt>
    <dgm:pt modelId="{17385DC7-4503-4155-99DC-57C8DCFCFAE4}" type="parTrans" cxnId="{36AF923E-AA3D-464A-A433-A2FEA8BC1C8F}">
      <dgm:prSet/>
      <dgm:spPr/>
      <dgm:t>
        <a:bodyPr/>
        <a:lstStyle/>
        <a:p>
          <a:endParaRPr lang="ru-RU"/>
        </a:p>
      </dgm:t>
    </dgm:pt>
    <dgm:pt modelId="{DF618E52-8649-48FC-9A7B-2F4243EB8C2B}" type="sibTrans" cxnId="{36AF923E-AA3D-464A-A433-A2FEA8BC1C8F}">
      <dgm:prSet/>
      <dgm:spPr/>
      <dgm:t>
        <a:bodyPr/>
        <a:lstStyle/>
        <a:p>
          <a:endParaRPr lang="ru-RU"/>
        </a:p>
      </dgm:t>
    </dgm:pt>
    <dgm:pt modelId="{3208EE7A-024A-4A50-B3BE-708DE1B16EC3}">
      <dgm:prSet custT="1"/>
      <dgm:spPr/>
      <dgm:t>
        <a:bodyPr/>
        <a:lstStyle/>
        <a:p>
          <a:pPr rtl="0"/>
          <a:r>
            <a:rPr lang="ru-RU" sz="1000" b="1" dirty="0" smtClean="0"/>
            <a:t>Стандартизация, нормативное и законодательное обеспечение</a:t>
          </a:r>
          <a:endParaRPr lang="ru-RU" sz="500" b="1" dirty="0"/>
        </a:p>
      </dgm:t>
    </dgm:pt>
    <dgm:pt modelId="{8A9B1D3D-AD2F-4086-9DA2-B3AD4FF40C13}" type="parTrans" cxnId="{FB293C67-FEA5-438A-937D-9F929776E49D}">
      <dgm:prSet/>
      <dgm:spPr/>
      <dgm:t>
        <a:bodyPr/>
        <a:lstStyle/>
        <a:p>
          <a:endParaRPr lang="ru-RU"/>
        </a:p>
      </dgm:t>
    </dgm:pt>
    <dgm:pt modelId="{F5735019-C938-49C5-BCCF-5DD661383B3A}" type="sibTrans" cxnId="{FB293C67-FEA5-438A-937D-9F929776E49D}">
      <dgm:prSet/>
      <dgm:spPr/>
      <dgm:t>
        <a:bodyPr/>
        <a:lstStyle/>
        <a:p>
          <a:endParaRPr lang="ru-RU"/>
        </a:p>
      </dgm:t>
    </dgm:pt>
    <dgm:pt modelId="{2ADE55F9-4A09-4BB2-8D25-0EE3681988AC}">
      <dgm:prSet custT="1"/>
      <dgm:spPr/>
      <dgm:t>
        <a:bodyPr/>
        <a:lstStyle/>
        <a:p>
          <a:pPr rtl="0"/>
          <a:r>
            <a:rPr lang="ru-RU" sz="1000" b="1" dirty="0" smtClean="0"/>
            <a:t>Организация применения цифровых технологий в здравоохранении</a:t>
          </a:r>
          <a:r>
            <a:rPr lang="ru-RU" sz="500" b="1" dirty="0" smtClean="0"/>
            <a:t>;</a:t>
          </a:r>
          <a:endParaRPr lang="ru-RU" sz="500" b="1" dirty="0"/>
        </a:p>
      </dgm:t>
    </dgm:pt>
    <dgm:pt modelId="{EB4A3BA3-6C5F-42EB-AF96-F96900B2E2E1}" type="parTrans" cxnId="{EDDFD5B5-BC99-43F3-AD37-08FD11575F91}">
      <dgm:prSet/>
      <dgm:spPr/>
      <dgm:t>
        <a:bodyPr/>
        <a:lstStyle/>
        <a:p>
          <a:endParaRPr lang="ru-RU"/>
        </a:p>
      </dgm:t>
    </dgm:pt>
    <dgm:pt modelId="{B3D83C71-3D79-47EB-8DC8-FB0B27B46B15}" type="sibTrans" cxnId="{EDDFD5B5-BC99-43F3-AD37-08FD11575F91}">
      <dgm:prSet/>
      <dgm:spPr/>
      <dgm:t>
        <a:bodyPr/>
        <a:lstStyle/>
        <a:p>
          <a:endParaRPr lang="ru-RU"/>
        </a:p>
      </dgm:t>
    </dgm:pt>
    <dgm:pt modelId="{595F49AE-53BF-4A39-A505-0901F696AC8C}">
      <dgm:prSet custT="1"/>
      <dgm:spPr/>
      <dgm:t>
        <a:bodyPr/>
        <a:lstStyle/>
        <a:p>
          <a:pPr rtl="0"/>
          <a:r>
            <a:rPr lang="ru-RU" sz="1050" b="1" dirty="0" smtClean="0"/>
            <a:t>Анализ влияния цифровых технологий на деятельность медицинских работников и выявление рисков их негативного влияния на эффективность лечебного процесса</a:t>
          </a:r>
          <a:endParaRPr lang="ru-RU" sz="1050" b="1" dirty="0"/>
        </a:p>
      </dgm:t>
    </dgm:pt>
    <dgm:pt modelId="{3107868A-61FF-45BE-8E38-40B70FF1E0DD}" type="parTrans" cxnId="{4904CBC1-C3A1-42DB-AC13-DF5DD2C4D670}">
      <dgm:prSet/>
      <dgm:spPr/>
      <dgm:t>
        <a:bodyPr/>
        <a:lstStyle/>
        <a:p>
          <a:endParaRPr lang="ru-RU"/>
        </a:p>
      </dgm:t>
    </dgm:pt>
    <dgm:pt modelId="{811A817F-2C4E-4427-A3B8-BF893DFF48E8}" type="sibTrans" cxnId="{4904CBC1-C3A1-42DB-AC13-DF5DD2C4D670}">
      <dgm:prSet/>
      <dgm:spPr/>
      <dgm:t>
        <a:bodyPr/>
        <a:lstStyle/>
        <a:p>
          <a:endParaRPr lang="ru-RU"/>
        </a:p>
      </dgm:t>
    </dgm:pt>
    <dgm:pt modelId="{084BE193-B5F0-4EA0-B61A-6112DB723406}">
      <dgm:prSet custT="1"/>
      <dgm:spPr/>
      <dgm:t>
        <a:bodyPr/>
        <a:lstStyle/>
        <a:p>
          <a:pPr rtl="0"/>
          <a:r>
            <a:rPr lang="ru-RU" sz="1000" b="1" dirty="0" smtClean="0"/>
            <a:t>Оценка эффекта от внедрения цифровых технологий в практическое здравоохранение (медицинский, социальный, экономический).</a:t>
          </a:r>
          <a:endParaRPr lang="ru-RU" sz="1000" b="1" dirty="0"/>
        </a:p>
      </dgm:t>
    </dgm:pt>
    <dgm:pt modelId="{0F60542E-1923-4512-9B4E-271C3AAD3111}" type="parTrans" cxnId="{3E8C3D63-7E5B-47BC-9053-BD6C3A3AD5FF}">
      <dgm:prSet/>
      <dgm:spPr/>
      <dgm:t>
        <a:bodyPr/>
        <a:lstStyle/>
        <a:p>
          <a:endParaRPr lang="ru-RU"/>
        </a:p>
      </dgm:t>
    </dgm:pt>
    <dgm:pt modelId="{DDA7CCCC-0330-4CA3-8506-C32DEE5BA121}" type="sibTrans" cxnId="{3E8C3D63-7E5B-47BC-9053-BD6C3A3AD5FF}">
      <dgm:prSet/>
      <dgm:spPr/>
      <dgm:t>
        <a:bodyPr/>
        <a:lstStyle/>
        <a:p>
          <a:endParaRPr lang="ru-RU"/>
        </a:p>
      </dgm:t>
    </dgm:pt>
    <dgm:pt modelId="{92E24664-9A03-4990-8605-77ED225A62D6}" type="pres">
      <dgm:prSet presAssocID="{32158FD3-F134-4940-93BF-53C269FC301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8AA850-60CC-4578-8BF3-3BF61A5A6CD0}" type="pres">
      <dgm:prSet presAssocID="{3D8B751F-F5A2-4136-BE96-F58EFDB57F40}" presName="composite" presStyleCnt="0"/>
      <dgm:spPr/>
    </dgm:pt>
    <dgm:pt modelId="{A47FD274-5D8B-4B15-AB22-E92B2462503E}" type="pres">
      <dgm:prSet presAssocID="{3D8B751F-F5A2-4136-BE96-F58EFDB57F40}" presName="imgShp" presStyleLbl="fgImgPlace1" presStyleIdx="0" presStyleCnt="16"/>
      <dgm:spPr/>
    </dgm:pt>
    <dgm:pt modelId="{4A8DB524-0803-4F92-948B-1C9E0B75FFCB}" type="pres">
      <dgm:prSet presAssocID="{3D8B751F-F5A2-4136-BE96-F58EFDB57F40}" presName="txShp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C2ADB4-D5AF-4B71-952D-F7647D056D80}" type="pres">
      <dgm:prSet presAssocID="{B5DF39E4-8CE7-4C27-A3EA-8B16791D0663}" presName="spacing" presStyleCnt="0"/>
      <dgm:spPr/>
    </dgm:pt>
    <dgm:pt modelId="{906B02F8-BA69-4172-BF00-1E5160688705}" type="pres">
      <dgm:prSet presAssocID="{1009BEF2-070F-4969-B1B2-514519A6B4C5}" presName="composite" presStyleCnt="0"/>
      <dgm:spPr/>
    </dgm:pt>
    <dgm:pt modelId="{6435C512-07EE-482A-92D3-CD2A55C9BCC7}" type="pres">
      <dgm:prSet presAssocID="{1009BEF2-070F-4969-B1B2-514519A6B4C5}" presName="imgShp" presStyleLbl="fgImgPlace1" presStyleIdx="1" presStyleCnt="16"/>
      <dgm:spPr/>
    </dgm:pt>
    <dgm:pt modelId="{3DB2E689-E6DB-4DCF-BF30-1D0179763E38}" type="pres">
      <dgm:prSet presAssocID="{1009BEF2-070F-4969-B1B2-514519A6B4C5}" presName="txShp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5AA67-EFA0-4CF0-BA7B-AD4BD30762D9}" type="pres">
      <dgm:prSet presAssocID="{4DE025E9-237D-4EE7-BCA0-635D1793C4CC}" presName="spacing" presStyleCnt="0"/>
      <dgm:spPr/>
    </dgm:pt>
    <dgm:pt modelId="{98AB81EC-2EC0-4E31-A5F1-2A03B391C35E}" type="pres">
      <dgm:prSet presAssocID="{DCF44AF0-946D-4D46-B846-AFED74E2BF30}" presName="composite" presStyleCnt="0"/>
      <dgm:spPr/>
    </dgm:pt>
    <dgm:pt modelId="{D365C1F8-2950-44DB-995D-884DDF448ABF}" type="pres">
      <dgm:prSet presAssocID="{DCF44AF0-946D-4D46-B846-AFED74E2BF30}" presName="imgShp" presStyleLbl="fgImgPlace1" presStyleIdx="2" presStyleCnt="16"/>
      <dgm:spPr/>
    </dgm:pt>
    <dgm:pt modelId="{BF62FBEA-3A9E-4E45-8BDD-D242FF0363D5}" type="pres">
      <dgm:prSet presAssocID="{DCF44AF0-946D-4D46-B846-AFED74E2BF30}" presName="txShp" presStyleLbl="node1" presStyleIdx="2" presStyleCnt="16" custLinFactNeighborX="544" custLinFactNeighborY="4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A8BFC-72B4-46F1-8DFB-9455A53F0B00}" type="pres">
      <dgm:prSet presAssocID="{F4114C30-65D7-432C-8382-C834DC16A0F5}" presName="spacing" presStyleCnt="0"/>
      <dgm:spPr/>
    </dgm:pt>
    <dgm:pt modelId="{39DCBCCD-BB31-4160-AF97-C6F4EE29D9D3}" type="pres">
      <dgm:prSet presAssocID="{837162B7-C066-4682-B4C8-0B4BD3C05694}" presName="composite" presStyleCnt="0"/>
      <dgm:spPr/>
    </dgm:pt>
    <dgm:pt modelId="{A5D3C6EB-9541-4F31-A7FA-44EAE253877A}" type="pres">
      <dgm:prSet presAssocID="{837162B7-C066-4682-B4C8-0B4BD3C05694}" presName="imgShp" presStyleLbl="fgImgPlace1" presStyleIdx="3" presStyleCnt="16"/>
      <dgm:spPr/>
    </dgm:pt>
    <dgm:pt modelId="{543EB4D6-F3F6-4EEF-945F-6E207343CD29}" type="pres">
      <dgm:prSet presAssocID="{837162B7-C066-4682-B4C8-0B4BD3C05694}" presName="txShp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493CB-C1A0-4E30-A0B2-E81251A7FFE0}" type="pres">
      <dgm:prSet presAssocID="{C01523DF-2A3A-4525-86DB-FD56955A3E89}" presName="spacing" presStyleCnt="0"/>
      <dgm:spPr/>
    </dgm:pt>
    <dgm:pt modelId="{BEA322DA-2E78-41FE-B655-ADC469A82661}" type="pres">
      <dgm:prSet presAssocID="{484021AF-F802-4FD6-9C02-F2E6463782F7}" presName="composite" presStyleCnt="0"/>
      <dgm:spPr/>
    </dgm:pt>
    <dgm:pt modelId="{68858184-A886-4EA5-A943-F09D3081D564}" type="pres">
      <dgm:prSet presAssocID="{484021AF-F802-4FD6-9C02-F2E6463782F7}" presName="imgShp" presStyleLbl="fgImgPlace1" presStyleIdx="4" presStyleCnt="16"/>
      <dgm:spPr/>
    </dgm:pt>
    <dgm:pt modelId="{9AB2F581-1272-407E-B99E-88B9627A5688}" type="pres">
      <dgm:prSet presAssocID="{484021AF-F802-4FD6-9C02-F2E6463782F7}" presName="txShp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D648A-7EEA-4C66-8FDE-A67587C788B8}" type="pres">
      <dgm:prSet presAssocID="{D2DBE400-A4A0-481B-BF41-5590E1AEB54D}" presName="spacing" presStyleCnt="0"/>
      <dgm:spPr/>
    </dgm:pt>
    <dgm:pt modelId="{4732C90A-48A5-471E-BA15-EEDDA295B067}" type="pres">
      <dgm:prSet presAssocID="{E4635229-154E-41A5-B6F9-F1B59C09DF1E}" presName="composite" presStyleCnt="0"/>
      <dgm:spPr/>
    </dgm:pt>
    <dgm:pt modelId="{06E3441A-9A07-430F-9EAD-A53EFBC8CD3E}" type="pres">
      <dgm:prSet presAssocID="{E4635229-154E-41A5-B6F9-F1B59C09DF1E}" presName="imgShp" presStyleLbl="fgImgPlace1" presStyleIdx="5" presStyleCnt="16"/>
      <dgm:spPr/>
    </dgm:pt>
    <dgm:pt modelId="{46554BAF-0672-4A07-A17E-A2B32A52AF48}" type="pres">
      <dgm:prSet presAssocID="{E4635229-154E-41A5-B6F9-F1B59C09DF1E}" presName="txShp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C6CED-AAA2-496D-8E45-C4E3F4FCF1C7}" type="pres">
      <dgm:prSet presAssocID="{672B8C80-819D-4655-8E46-6D1F6FC2B5CD}" presName="spacing" presStyleCnt="0"/>
      <dgm:spPr/>
    </dgm:pt>
    <dgm:pt modelId="{BB5B9539-F891-4E39-B23A-16CA0C307DCC}" type="pres">
      <dgm:prSet presAssocID="{61C8CDDD-231B-4CFB-A138-29937DF5E852}" presName="composite" presStyleCnt="0"/>
      <dgm:spPr/>
    </dgm:pt>
    <dgm:pt modelId="{76A414F9-A1F9-4D63-A72F-2824FF7625FA}" type="pres">
      <dgm:prSet presAssocID="{61C8CDDD-231B-4CFB-A138-29937DF5E852}" presName="imgShp" presStyleLbl="fgImgPlace1" presStyleIdx="6" presStyleCnt="16"/>
      <dgm:spPr/>
    </dgm:pt>
    <dgm:pt modelId="{3939C8C5-4169-4046-87C8-0E2BE105E2D6}" type="pres">
      <dgm:prSet presAssocID="{61C8CDDD-231B-4CFB-A138-29937DF5E852}" presName="txShp" presStyleLbl="node1" presStyleIdx="6" presStyleCnt="16" custScaleY="160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556087-4893-4161-B864-CE35AE136B82}" type="pres">
      <dgm:prSet presAssocID="{99A58464-4F7A-4BCA-A2B4-E7CC70A489A9}" presName="spacing" presStyleCnt="0"/>
      <dgm:spPr/>
    </dgm:pt>
    <dgm:pt modelId="{5C4CAF81-4DC2-4923-B12E-5EA27E96F84F}" type="pres">
      <dgm:prSet presAssocID="{BB868A00-943A-4323-9019-E785CA620913}" presName="composite" presStyleCnt="0"/>
      <dgm:spPr/>
    </dgm:pt>
    <dgm:pt modelId="{90500664-F8C6-45C0-9F8B-9F631DA05DF6}" type="pres">
      <dgm:prSet presAssocID="{BB868A00-943A-4323-9019-E785CA620913}" presName="imgShp" presStyleLbl="fgImgPlace1" presStyleIdx="7" presStyleCnt="16"/>
      <dgm:spPr/>
    </dgm:pt>
    <dgm:pt modelId="{8EF426C5-D9A9-402F-A1CB-66F8589F3088}" type="pres">
      <dgm:prSet presAssocID="{BB868A00-943A-4323-9019-E785CA620913}" presName="txShp" presStyleLbl="node1" presStyleIdx="7" presStyleCnt="16" custScaleY="1417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87E56E-7664-4C13-A58B-09671BD89C2D}" type="pres">
      <dgm:prSet presAssocID="{4040FEEE-7492-4BE5-AD91-5E08BE777567}" presName="spacing" presStyleCnt="0"/>
      <dgm:spPr/>
    </dgm:pt>
    <dgm:pt modelId="{C82ACEF7-DD10-4F52-984F-5A5C0904EB41}" type="pres">
      <dgm:prSet presAssocID="{E61FDB3E-A100-46F0-A512-538BBEBD6B3A}" presName="composite" presStyleCnt="0"/>
      <dgm:spPr/>
    </dgm:pt>
    <dgm:pt modelId="{85358538-D1EA-4464-AE3E-873596EDED71}" type="pres">
      <dgm:prSet presAssocID="{E61FDB3E-A100-46F0-A512-538BBEBD6B3A}" presName="imgShp" presStyleLbl="fgImgPlace1" presStyleIdx="8" presStyleCnt="16"/>
      <dgm:spPr/>
    </dgm:pt>
    <dgm:pt modelId="{878DFE9B-EA8C-46FD-9FFE-5BF3D8868919}" type="pres">
      <dgm:prSet presAssocID="{E61FDB3E-A100-46F0-A512-538BBEBD6B3A}" presName="txShp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81D4AA-6CC3-4C43-A195-D80991A882C7}" type="pres">
      <dgm:prSet presAssocID="{C2C64D17-1EF0-43A8-95BC-0E99B9278718}" presName="spacing" presStyleCnt="0"/>
      <dgm:spPr/>
    </dgm:pt>
    <dgm:pt modelId="{CBB8BBA6-9EEC-4D3A-8086-609B395D8C3F}" type="pres">
      <dgm:prSet presAssocID="{4B7EF865-BB6F-42E6-A13B-CD5EBDC3BC83}" presName="composite" presStyleCnt="0"/>
      <dgm:spPr/>
    </dgm:pt>
    <dgm:pt modelId="{44E60549-C7A1-4563-8837-49DCC4F50600}" type="pres">
      <dgm:prSet presAssocID="{4B7EF865-BB6F-42E6-A13B-CD5EBDC3BC83}" presName="imgShp" presStyleLbl="fgImgPlace1" presStyleIdx="9" presStyleCnt="16"/>
      <dgm:spPr/>
    </dgm:pt>
    <dgm:pt modelId="{1529A6C8-67A4-4B41-951D-3028BBCD74DC}" type="pres">
      <dgm:prSet presAssocID="{4B7EF865-BB6F-42E6-A13B-CD5EBDC3BC83}" presName="txShp" presStyleLbl="node1" presStyleIdx="9" presStyleCnt="16" custScaleY="1441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AF365A-727E-4C4A-B9A4-E493B08DFA8C}" type="pres">
      <dgm:prSet presAssocID="{3674D1C6-E20B-4A93-B199-3269CBCBB454}" presName="spacing" presStyleCnt="0"/>
      <dgm:spPr/>
    </dgm:pt>
    <dgm:pt modelId="{839A4ADD-9080-4B32-BE51-FB53B36B6503}" type="pres">
      <dgm:prSet presAssocID="{25865B34-0351-404A-8C15-8D26836B3F2E}" presName="composite" presStyleCnt="0"/>
      <dgm:spPr/>
    </dgm:pt>
    <dgm:pt modelId="{47549B0C-217D-4A4B-AAF0-7756D698405C}" type="pres">
      <dgm:prSet presAssocID="{25865B34-0351-404A-8C15-8D26836B3F2E}" presName="imgShp" presStyleLbl="fgImgPlace1" presStyleIdx="10" presStyleCnt="16"/>
      <dgm:spPr/>
    </dgm:pt>
    <dgm:pt modelId="{3226A510-BFDF-4C7A-9DD2-918C50DAEBDB}" type="pres">
      <dgm:prSet presAssocID="{25865B34-0351-404A-8C15-8D26836B3F2E}" presName="txShp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3B8E6-BF17-48AA-91AB-4416C1F5DAB0}" type="pres">
      <dgm:prSet presAssocID="{16FD7218-DF06-43A6-9EC7-C4F0D2852020}" presName="spacing" presStyleCnt="0"/>
      <dgm:spPr/>
    </dgm:pt>
    <dgm:pt modelId="{F345DAE3-8171-4272-BD37-E47C8335398B}" type="pres">
      <dgm:prSet presAssocID="{A0861910-B701-445A-BE59-A2373E4F5BD2}" presName="composite" presStyleCnt="0"/>
      <dgm:spPr/>
    </dgm:pt>
    <dgm:pt modelId="{22A52462-43D8-4F15-843B-4C20E71D1645}" type="pres">
      <dgm:prSet presAssocID="{A0861910-B701-445A-BE59-A2373E4F5BD2}" presName="imgShp" presStyleLbl="fgImgPlace1" presStyleIdx="11" presStyleCnt="16"/>
      <dgm:spPr/>
    </dgm:pt>
    <dgm:pt modelId="{CE886CD0-06BE-4C7C-87D2-EB12E57722F4}" type="pres">
      <dgm:prSet presAssocID="{A0861910-B701-445A-BE59-A2373E4F5BD2}" presName="txShp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1576B7-D733-431A-A4FB-3468089F340E}" type="pres">
      <dgm:prSet presAssocID="{DF618E52-8649-48FC-9A7B-2F4243EB8C2B}" presName="spacing" presStyleCnt="0"/>
      <dgm:spPr/>
    </dgm:pt>
    <dgm:pt modelId="{788F1D51-B46C-4A21-99BC-8146B496170C}" type="pres">
      <dgm:prSet presAssocID="{3208EE7A-024A-4A50-B3BE-708DE1B16EC3}" presName="composite" presStyleCnt="0"/>
      <dgm:spPr/>
    </dgm:pt>
    <dgm:pt modelId="{6259783C-D5CB-4F7D-8E18-A6F4FB436B05}" type="pres">
      <dgm:prSet presAssocID="{3208EE7A-024A-4A50-B3BE-708DE1B16EC3}" presName="imgShp" presStyleLbl="fgImgPlace1" presStyleIdx="12" presStyleCnt="16"/>
      <dgm:spPr/>
    </dgm:pt>
    <dgm:pt modelId="{7896CF28-4871-43CC-8D04-16E082ED97BF}" type="pres">
      <dgm:prSet presAssocID="{3208EE7A-024A-4A50-B3BE-708DE1B16EC3}" presName="txShp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9E0690-52B9-4313-A14B-0829A7531E7D}" type="pres">
      <dgm:prSet presAssocID="{F5735019-C938-49C5-BCCF-5DD661383B3A}" presName="spacing" presStyleCnt="0"/>
      <dgm:spPr/>
    </dgm:pt>
    <dgm:pt modelId="{1D33DCAE-F219-43D5-B4A1-8B924F94DD07}" type="pres">
      <dgm:prSet presAssocID="{2ADE55F9-4A09-4BB2-8D25-0EE3681988AC}" presName="composite" presStyleCnt="0"/>
      <dgm:spPr/>
    </dgm:pt>
    <dgm:pt modelId="{D1E75943-AE76-4831-9347-A8C33EF9A503}" type="pres">
      <dgm:prSet presAssocID="{2ADE55F9-4A09-4BB2-8D25-0EE3681988AC}" presName="imgShp" presStyleLbl="fgImgPlace1" presStyleIdx="13" presStyleCnt="16"/>
      <dgm:spPr/>
    </dgm:pt>
    <dgm:pt modelId="{B8A657D0-4524-441F-A3D0-E65AFD4A4FDB}" type="pres">
      <dgm:prSet presAssocID="{2ADE55F9-4A09-4BB2-8D25-0EE3681988AC}" presName="txShp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2044A2-E19D-4470-8421-EA8FB81C1F78}" type="pres">
      <dgm:prSet presAssocID="{B3D83C71-3D79-47EB-8DC8-FB0B27B46B15}" presName="spacing" presStyleCnt="0"/>
      <dgm:spPr/>
    </dgm:pt>
    <dgm:pt modelId="{76F7585A-8084-4127-B056-76595F1C8A5E}" type="pres">
      <dgm:prSet presAssocID="{595F49AE-53BF-4A39-A505-0901F696AC8C}" presName="composite" presStyleCnt="0"/>
      <dgm:spPr/>
    </dgm:pt>
    <dgm:pt modelId="{8D84A417-4949-4FA0-8AB6-95AB95A8C273}" type="pres">
      <dgm:prSet presAssocID="{595F49AE-53BF-4A39-A505-0901F696AC8C}" presName="imgShp" presStyleLbl="fgImgPlace1" presStyleIdx="14" presStyleCnt="16"/>
      <dgm:spPr/>
    </dgm:pt>
    <dgm:pt modelId="{72650DD0-3F86-4DA8-9E2A-6CE545163759}" type="pres">
      <dgm:prSet presAssocID="{595F49AE-53BF-4A39-A505-0901F696AC8C}" presName="txShp" presStyleLbl="node1" presStyleIdx="14" presStyleCnt="16" custScaleX="104196" custScaleY="177225" custLinFactNeighborX="1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D8A395-0B36-46AE-A9F4-0A10EF3CC2A4}" type="pres">
      <dgm:prSet presAssocID="{811A817F-2C4E-4427-A3B8-BF893DFF48E8}" presName="spacing" presStyleCnt="0"/>
      <dgm:spPr/>
    </dgm:pt>
    <dgm:pt modelId="{DF80037A-26BB-4636-91E7-471CD003C24A}" type="pres">
      <dgm:prSet presAssocID="{084BE193-B5F0-4EA0-B61A-6112DB723406}" presName="composite" presStyleCnt="0"/>
      <dgm:spPr/>
    </dgm:pt>
    <dgm:pt modelId="{AA25E278-037E-409F-909B-14F291BE816D}" type="pres">
      <dgm:prSet presAssocID="{084BE193-B5F0-4EA0-B61A-6112DB723406}" presName="imgShp" presStyleLbl="fgImgPlace1" presStyleIdx="15" presStyleCnt="16"/>
      <dgm:spPr/>
    </dgm:pt>
    <dgm:pt modelId="{32FD38E9-3D05-4879-9D02-5603512BF73D}" type="pres">
      <dgm:prSet presAssocID="{084BE193-B5F0-4EA0-B61A-6112DB723406}" presName="txShp" presStyleLbl="node1" presStyleIdx="15" presStyleCnt="16" custScaleY="167708" custLinFactNeighborX="-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161669-A298-4820-AF18-B5B77F50454C}" srcId="{32158FD3-F134-4940-93BF-53C269FC3012}" destId="{E61FDB3E-A100-46F0-A512-538BBEBD6B3A}" srcOrd="8" destOrd="0" parTransId="{13524CA8-70CC-41ED-9FFC-89D581AF9AB4}" sibTransId="{C2C64D17-1EF0-43A8-95BC-0E99B9278718}"/>
    <dgm:cxn modelId="{2E043163-80EF-4EAD-85C3-EE6356D18DDD}" type="presOf" srcId="{25865B34-0351-404A-8C15-8D26836B3F2E}" destId="{3226A510-BFDF-4C7A-9DD2-918C50DAEBDB}" srcOrd="0" destOrd="0" presId="urn:microsoft.com/office/officeart/2005/8/layout/vList3#1"/>
    <dgm:cxn modelId="{E3C2EBE8-C0C9-4601-8ACD-395B0F94A013}" type="presOf" srcId="{3D8B751F-F5A2-4136-BE96-F58EFDB57F40}" destId="{4A8DB524-0803-4F92-948B-1C9E0B75FFCB}" srcOrd="0" destOrd="0" presId="urn:microsoft.com/office/officeart/2005/8/layout/vList3#1"/>
    <dgm:cxn modelId="{8B55A4EC-0EBA-4670-BB19-E730BDB13C08}" type="presOf" srcId="{837162B7-C066-4682-B4C8-0B4BD3C05694}" destId="{543EB4D6-F3F6-4EEF-945F-6E207343CD29}" srcOrd="0" destOrd="0" presId="urn:microsoft.com/office/officeart/2005/8/layout/vList3#1"/>
    <dgm:cxn modelId="{FC646012-6E64-4F34-A723-06B04F6D161B}" srcId="{32158FD3-F134-4940-93BF-53C269FC3012}" destId="{DCF44AF0-946D-4D46-B846-AFED74E2BF30}" srcOrd="2" destOrd="0" parTransId="{1C2DDE05-4C7E-4CA6-9B4E-DB43227BFE6B}" sibTransId="{F4114C30-65D7-432C-8382-C834DC16A0F5}"/>
    <dgm:cxn modelId="{58477609-E3E8-49B0-91DF-1809C8E77EE2}" type="presOf" srcId="{595F49AE-53BF-4A39-A505-0901F696AC8C}" destId="{72650DD0-3F86-4DA8-9E2A-6CE545163759}" srcOrd="0" destOrd="0" presId="urn:microsoft.com/office/officeart/2005/8/layout/vList3#1"/>
    <dgm:cxn modelId="{F52658FB-1E43-4D76-A00E-67E0DF497902}" type="presOf" srcId="{484021AF-F802-4FD6-9C02-F2E6463782F7}" destId="{9AB2F581-1272-407E-B99E-88B9627A5688}" srcOrd="0" destOrd="0" presId="urn:microsoft.com/office/officeart/2005/8/layout/vList3#1"/>
    <dgm:cxn modelId="{EDDFD5B5-BC99-43F3-AD37-08FD11575F91}" srcId="{32158FD3-F134-4940-93BF-53C269FC3012}" destId="{2ADE55F9-4A09-4BB2-8D25-0EE3681988AC}" srcOrd="13" destOrd="0" parTransId="{EB4A3BA3-6C5F-42EB-AF96-F96900B2E2E1}" sibTransId="{B3D83C71-3D79-47EB-8DC8-FB0B27B46B15}"/>
    <dgm:cxn modelId="{9B0D06B9-C8E8-4870-97B6-17747C99CA0F}" srcId="{32158FD3-F134-4940-93BF-53C269FC3012}" destId="{3D8B751F-F5A2-4136-BE96-F58EFDB57F40}" srcOrd="0" destOrd="0" parTransId="{213DF609-2A8F-4316-9901-1DF51BE9B472}" sibTransId="{B5DF39E4-8CE7-4C27-A3EA-8B16791D0663}"/>
    <dgm:cxn modelId="{36AF923E-AA3D-464A-A433-A2FEA8BC1C8F}" srcId="{32158FD3-F134-4940-93BF-53C269FC3012}" destId="{A0861910-B701-445A-BE59-A2373E4F5BD2}" srcOrd="11" destOrd="0" parTransId="{17385DC7-4503-4155-99DC-57C8DCFCFAE4}" sibTransId="{DF618E52-8649-48FC-9A7B-2F4243EB8C2B}"/>
    <dgm:cxn modelId="{E7367E35-96E6-4185-BCDF-66666B61E6D8}" type="presOf" srcId="{084BE193-B5F0-4EA0-B61A-6112DB723406}" destId="{32FD38E9-3D05-4879-9D02-5603512BF73D}" srcOrd="0" destOrd="0" presId="urn:microsoft.com/office/officeart/2005/8/layout/vList3#1"/>
    <dgm:cxn modelId="{35982ADB-335E-49E8-9973-FDA8A4D93148}" type="presOf" srcId="{E61FDB3E-A100-46F0-A512-538BBEBD6B3A}" destId="{878DFE9B-EA8C-46FD-9FFE-5BF3D8868919}" srcOrd="0" destOrd="0" presId="urn:microsoft.com/office/officeart/2005/8/layout/vList3#1"/>
    <dgm:cxn modelId="{065E10C3-2318-4F9E-9595-E1B50268EFDE}" type="presOf" srcId="{4B7EF865-BB6F-42E6-A13B-CD5EBDC3BC83}" destId="{1529A6C8-67A4-4B41-951D-3028BBCD74DC}" srcOrd="0" destOrd="0" presId="urn:microsoft.com/office/officeart/2005/8/layout/vList3#1"/>
    <dgm:cxn modelId="{A6006C41-F7EF-4874-8147-FAE9D270C50D}" srcId="{32158FD3-F134-4940-93BF-53C269FC3012}" destId="{61C8CDDD-231B-4CFB-A138-29937DF5E852}" srcOrd="6" destOrd="0" parTransId="{8870A69A-0557-4270-99F9-B7E4CE23DC9B}" sibTransId="{99A58464-4F7A-4BCA-A2B4-E7CC70A489A9}"/>
    <dgm:cxn modelId="{147BC71D-2C4D-464C-A8C5-710E7B88636C}" srcId="{32158FD3-F134-4940-93BF-53C269FC3012}" destId="{4B7EF865-BB6F-42E6-A13B-CD5EBDC3BC83}" srcOrd="9" destOrd="0" parTransId="{4E076CD8-77AF-4214-AFE0-3A48FA50A7BA}" sibTransId="{3674D1C6-E20B-4A93-B199-3269CBCBB454}"/>
    <dgm:cxn modelId="{3E8C3D63-7E5B-47BC-9053-BD6C3A3AD5FF}" srcId="{32158FD3-F134-4940-93BF-53C269FC3012}" destId="{084BE193-B5F0-4EA0-B61A-6112DB723406}" srcOrd="15" destOrd="0" parTransId="{0F60542E-1923-4512-9B4E-271C3AAD3111}" sibTransId="{DDA7CCCC-0330-4CA3-8506-C32DEE5BA121}"/>
    <dgm:cxn modelId="{4904CBC1-C3A1-42DB-AC13-DF5DD2C4D670}" srcId="{32158FD3-F134-4940-93BF-53C269FC3012}" destId="{595F49AE-53BF-4A39-A505-0901F696AC8C}" srcOrd="14" destOrd="0" parTransId="{3107868A-61FF-45BE-8E38-40B70FF1E0DD}" sibTransId="{811A817F-2C4E-4427-A3B8-BF893DFF48E8}"/>
    <dgm:cxn modelId="{BF61A13E-15E7-470B-BC18-A7AC25332465}" type="presOf" srcId="{A0861910-B701-445A-BE59-A2373E4F5BD2}" destId="{CE886CD0-06BE-4C7C-87D2-EB12E57722F4}" srcOrd="0" destOrd="0" presId="urn:microsoft.com/office/officeart/2005/8/layout/vList3#1"/>
    <dgm:cxn modelId="{840CDEEE-997E-4056-A133-B23C8E518BD4}" type="presOf" srcId="{3208EE7A-024A-4A50-B3BE-708DE1B16EC3}" destId="{7896CF28-4871-43CC-8D04-16E082ED97BF}" srcOrd="0" destOrd="0" presId="urn:microsoft.com/office/officeart/2005/8/layout/vList3#1"/>
    <dgm:cxn modelId="{797BE935-F6E2-4479-9349-00E96D078CC6}" type="presOf" srcId="{61C8CDDD-231B-4CFB-A138-29937DF5E852}" destId="{3939C8C5-4169-4046-87C8-0E2BE105E2D6}" srcOrd="0" destOrd="0" presId="urn:microsoft.com/office/officeart/2005/8/layout/vList3#1"/>
    <dgm:cxn modelId="{412ED989-FB17-40D2-9A4A-FB08D405434E}" srcId="{32158FD3-F134-4940-93BF-53C269FC3012}" destId="{E4635229-154E-41A5-B6F9-F1B59C09DF1E}" srcOrd="5" destOrd="0" parTransId="{ADDED4FC-FE07-442A-A071-364077EE8E55}" sibTransId="{672B8C80-819D-4655-8E46-6D1F6FC2B5CD}"/>
    <dgm:cxn modelId="{F0196F82-E4BF-4AEC-A05B-F4F8FDBDC7E0}" type="presOf" srcId="{BB868A00-943A-4323-9019-E785CA620913}" destId="{8EF426C5-D9A9-402F-A1CB-66F8589F3088}" srcOrd="0" destOrd="0" presId="urn:microsoft.com/office/officeart/2005/8/layout/vList3#1"/>
    <dgm:cxn modelId="{3CFB3AEE-62E1-4DFC-8546-4D06992DE4CB}" type="presOf" srcId="{32158FD3-F134-4940-93BF-53C269FC3012}" destId="{92E24664-9A03-4990-8605-77ED225A62D6}" srcOrd="0" destOrd="0" presId="urn:microsoft.com/office/officeart/2005/8/layout/vList3#1"/>
    <dgm:cxn modelId="{FB293C67-FEA5-438A-937D-9F929776E49D}" srcId="{32158FD3-F134-4940-93BF-53C269FC3012}" destId="{3208EE7A-024A-4A50-B3BE-708DE1B16EC3}" srcOrd="12" destOrd="0" parTransId="{8A9B1D3D-AD2F-4086-9DA2-B3AD4FF40C13}" sibTransId="{F5735019-C938-49C5-BCCF-5DD661383B3A}"/>
    <dgm:cxn modelId="{7F589156-D0DE-427F-918A-E3EC65CB9588}" type="presOf" srcId="{1009BEF2-070F-4969-B1B2-514519A6B4C5}" destId="{3DB2E689-E6DB-4DCF-BF30-1D0179763E38}" srcOrd="0" destOrd="0" presId="urn:microsoft.com/office/officeart/2005/8/layout/vList3#1"/>
    <dgm:cxn modelId="{01A324D3-FA0D-4FAA-BF84-444C3E6D6A2F}" srcId="{32158FD3-F134-4940-93BF-53C269FC3012}" destId="{837162B7-C066-4682-B4C8-0B4BD3C05694}" srcOrd="3" destOrd="0" parTransId="{E54A3780-5AA9-4BA8-9F9A-481C95488939}" sibTransId="{C01523DF-2A3A-4525-86DB-FD56955A3E89}"/>
    <dgm:cxn modelId="{DF9895B5-7CCD-40DE-A6C9-CC7CCADD5D2B}" srcId="{32158FD3-F134-4940-93BF-53C269FC3012}" destId="{BB868A00-943A-4323-9019-E785CA620913}" srcOrd="7" destOrd="0" parTransId="{5E795A70-6E32-4D4F-B010-F8C44CDCE475}" sibTransId="{4040FEEE-7492-4BE5-AD91-5E08BE777567}"/>
    <dgm:cxn modelId="{0BC5FE68-1180-4504-A2AF-652FD8CA615C}" srcId="{32158FD3-F134-4940-93BF-53C269FC3012}" destId="{1009BEF2-070F-4969-B1B2-514519A6B4C5}" srcOrd="1" destOrd="0" parTransId="{64175CDC-6AAA-43EC-82D5-6275A46D1CB6}" sibTransId="{4DE025E9-237D-4EE7-BCA0-635D1793C4CC}"/>
    <dgm:cxn modelId="{B693257B-8476-499C-98D3-2354EDCF4450}" srcId="{32158FD3-F134-4940-93BF-53C269FC3012}" destId="{484021AF-F802-4FD6-9C02-F2E6463782F7}" srcOrd="4" destOrd="0" parTransId="{EBE961B5-4C80-4F9B-9795-C584E28D9185}" sibTransId="{D2DBE400-A4A0-481B-BF41-5590E1AEB54D}"/>
    <dgm:cxn modelId="{C8C00A36-ADFB-4837-BCE6-5E6C95E2907F}" type="presOf" srcId="{E4635229-154E-41A5-B6F9-F1B59C09DF1E}" destId="{46554BAF-0672-4A07-A17E-A2B32A52AF48}" srcOrd="0" destOrd="0" presId="urn:microsoft.com/office/officeart/2005/8/layout/vList3#1"/>
    <dgm:cxn modelId="{B895694B-E205-48F6-84E2-6509CD49526C}" type="presOf" srcId="{2ADE55F9-4A09-4BB2-8D25-0EE3681988AC}" destId="{B8A657D0-4524-441F-A3D0-E65AFD4A4FDB}" srcOrd="0" destOrd="0" presId="urn:microsoft.com/office/officeart/2005/8/layout/vList3#1"/>
    <dgm:cxn modelId="{C25CA0B6-D94A-47E5-A04D-3411FD1D2517}" type="presOf" srcId="{DCF44AF0-946D-4D46-B846-AFED74E2BF30}" destId="{BF62FBEA-3A9E-4E45-8BDD-D242FF0363D5}" srcOrd="0" destOrd="0" presId="urn:microsoft.com/office/officeart/2005/8/layout/vList3#1"/>
    <dgm:cxn modelId="{54873786-3061-4CB0-AEC0-C735AF3F2F5C}" srcId="{32158FD3-F134-4940-93BF-53C269FC3012}" destId="{25865B34-0351-404A-8C15-8D26836B3F2E}" srcOrd="10" destOrd="0" parTransId="{EEB33F65-645C-4CB6-8776-B6CAEDFCF74C}" sibTransId="{16FD7218-DF06-43A6-9EC7-C4F0D2852020}"/>
    <dgm:cxn modelId="{6E0E7306-CC09-4375-B930-AA350A8CA101}" type="presParOf" srcId="{92E24664-9A03-4990-8605-77ED225A62D6}" destId="{A48AA850-60CC-4578-8BF3-3BF61A5A6CD0}" srcOrd="0" destOrd="0" presId="urn:microsoft.com/office/officeart/2005/8/layout/vList3#1"/>
    <dgm:cxn modelId="{2F9B8868-AAA6-4713-BEFF-70A89402842F}" type="presParOf" srcId="{A48AA850-60CC-4578-8BF3-3BF61A5A6CD0}" destId="{A47FD274-5D8B-4B15-AB22-E92B2462503E}" srcOrd="0" destOrd="0" presId="urn:microsoft.com/office/officeart/2005/8/layout/vList3#1"/>
    <dgm:cxn modelId="{1A16D104-A064-4837-AD74-613AE1CF8042}" type="presParOf" srcId="{A48AA850-60CC-4578-8BF3-3BF61A5A6CD0}" destId="{4A8DB524-0803-4F92-948B-1C9E0B75FFCB}" srcOrd="1" destOrd="0" presId="urn:microsoft.com/office/officeart/2005/8/layout/vList3#1"/>
    <dgm:cxn modelId="{4F89E0D9-C156-4FD3-813D-1F1EDD028DB6}" type="presParOf" srcId="{92E24664-9A03-4990-8605-77ED225A62D6}" destId="{73C2ADB4-D5AF-4B71-952D-F7647D056D80}" srcOrd="1" destOrd="0" presId="urn:microsoft.com/office/officeart/2005/8/layout/vList3#1"/>
    <dgm:cxn modelId="{21B5B039-26A1-4677-BA11-69DCF1A972CC}" type="presParOf" srcId="{92E24664-9A03-4990-8605-77ED225A62D6}" destId="{906B02F8-BA69-4172-BF00-1E5160688705}" srcOrd="2" destOrd="0" presId="urn:microsoft.com/office/officeart/2005/8/layout/vList3#1"/>
    <dgm:cxn modelId="{2C9D7FA4-299E-42BD-825C-8CDBF5078633}" type="presParOf" srcId="{906B02F8-BA69-4172-BF00-1E5160688705}" destId="{6435C512-07EE-482A-92D3-CD2A55C9BCC7}" srcOrd="0" destOrd="0" presId="urn:microsoft.com/office/officeart/2005/8/layout/vList3#1"/>
    <dgm:cxn modelId="{C20FAB64-917E-4B80-A180-BBF3FA3E5BE7}" type="presParOf" srcId="{906B02F8-BA69-4172-BF00-1E5160688705}" destId="{3DB2E689-E6DB-4DCF-BF30-1D0179763E38}" srcOrd="1" destOrd="0" presId="urn:microsoft.com/office/officeart/2005/8/layout/vList3#1"/>
    <dgm:cxn modelId="{3FF12CCE-5ED0-47E6-B151-6C6D5A08F12F}" type="presParOf" srcId="{92E24664-9A03-4990-8605-77ED225A62D6}" destId="{B3D5AA67-EFA0-4CF0-BA7B-AD4BD30762D9}" srcOrd="3" destOrd="0" presId="urn:microsoft.com/office/officeart/2005/8/layout/vList3#1"/>
    <dgm:cxn modelId="{04670759-4E5F-4566-AA59-33B1EF2A03CC}" type="presParOf" srcId="{92E24664-9A03-4990-8605-77ED225A62D6}" destId="{98AB81EC-2EC0-4E31-A5F1-2A03B391C35E}" srcOrd="4" destOrd="0" presId="urn:microsoft.com/office/officeart/2005/8/layout/vList3#1"/>
    <dgm:cxn modelId="{9968DB68-6FF0-4C8F-A8C8-5EE57A3876F0}" type="presParOf" srcId="{98AB81EC-2EC0-4E31-A5F1-2A03B391C35E}" destId="{D365C1F8-2950-44DB-995D-884DDF448ABF}" srcOrd="0" destOrd="0" presId="urn:microsoft.com/office/officeart/2005/8/layout/vList3#1"/>
    <dgm:cxn modelId="{30EB24AC-868D-4A60-8753-2724D504207D}" type="presParOf" srcId="{98AB81EC-2EC0-4E31-A5F1-2A03B391C35E}" destId="{BF62FBEA-3A9E-4E45-8BDD-D242FF0363D5}" srcOrd="1" destOrd="0" presId="urn:microsoft.com/office/officeart/2005/8/layout/vList3#1"/>
    <dgm:cxn modelId="{597E0475-988D-49E2-9DB3-B4B193A2823B}" type="presParOf" srcId="{92E24664-9A03-4990-8605-77ED225A62D6}" destId="{970A8BFC-72B4-46F1-8DFB-9455A53F0B00}" srcOrd="5" destOrd="0" presId="urn:microsoft.com/office/officeart/2005/8/layout/vList3#1"/>
    <dgm:cxn modelId="{7AACC92D-DDBC-4255-986B-05638363824B}" type="presParOf" srcId="{92E24664-9A03-4990-8605-77ED225A62D6}" destId="{39DCBCCD-BB31-4160-AF97-C6F4EE29D9D3}" srcOrd="6" destOrd="0" presId="urn:microsoft.com/office/officeart/2005/8/layout/vList3#1"/>
    <dgm:cxn modelId="{B2E0071D-A258-4A7C-A340-EC7367C455FB}" type="presParOf" srcId="{39DCBCCD-BB31-4160-AF97-C6F4EE29D9D3}" destId="{A5D3C6EB-9541-4F31-A7FA-44EAE253877A}" srcOrd="0" destOrd="0" presId="urn:microsoft.com/office/officeart/2005/8/layout/vList3#1"/>
    <dgm:cxn modelId="{7112F9A6-7268-42D3-ACBC-F364486D6DC8}" type="presParOf" srcId="{39DCBCCD-BB31-4160-AF97-C6F4EE29D9D3}" destId="{543EB4D6-F3F6-4EEF-945F-6E207343CD29}" srcOrd="1" destOrd="0" presId="urn:microsoft.com/office/officeart/2005/8/layout/vList3#1"/>
    <dgm:cxn modelId="{94744264-61D9-420E-A6B1-05D0EEFE0D8A}" type="presParOf" srcId="{92E24664-9A03-4990-8605-77ED225A62D6}" destId="{28A493CB-C1A0-4E30-A0B2-E81251A7FFE0}" srcOrd="7" destOrd="0" presId="urn:microsoft.com/office/officeart/2005/8/layout/vList3#1"/>
    <dgm:cxn modelId="{91ADE9C8-AED8-465B-A1B8-DC97111F9BD2}" type="presParOf" srcId="{92E24664-9A03-4990-8605-77ED225A62D6}" destId="{BEA322DA-2E78-41FE-B655-ADC469A82661}" srcOrd="8" destOrd="0" presId="urn:microsoft.com/office/officeart/2005/8/layout/vList3#1"/>
    <dgm:cxn modelId="{C36E8764-7846-4B2D-B8A1-0700699E8320}" type="presParOf" srcId="{BEA322DA-2E78-41FE-B655-ADC469A82661}" destId="{68858184-A886-4EA5-A943-F09D3081D564}" srcOrd="0" destOrd="0" presId="urn:microsoft.com/office/officeart/2005/8/layout/vList3#1"/>
    <dgm:cxn modelId="{F106E8C8-DC79-4C2D-8561-1E3138704EA0}" type="presParOf" srcId="{BEA322DA-2E78-41FE-B655-ADC469A82661}" destId="{9AB2F581-1272-407E-B99E-88B9627A5688}" srcOrd="1" destOrd="0" presId="urn:microsoft.com/office/officeart/2005/8/layout/vList3#1"/>
    <dgm:cxn modelId="{94B11869-88DA-43E2-84EF-71477B62E491}" type="presParOf" srcId="{92E24664-9A03-4990-8605-77ED225A62D6}" destId="{AA2D648A-7EEA-4C66-8FDE-A67587C788B8}" srcOrd="9" destOrd="0" presId="urn:microsoft.com/office/officeart/2005/8/layout/vList3#1"/>
    <dgm:cxn modelId="{108F37BF-021D-4D4A-A248-77EAEC587ED5}" type="presParOf" srcId="{92E24664-9A03-4990-8605-77ED225A62D6}" destId="{4732C90A-48A5-471E-BA15-EEDDA295B067}" srcOrd="10" destOrd="0" presId="urn:microsoft.com/office/officeart/2005/8/layout/vList3#1"/>
    <dgm:cxn modelId="{F754A0DA-23B5-4447-AE58-8F9CEE149D24}" type="presParOf" srcId="{4732C90A-48A5-471E-BA15-EEDDA295B067}" destId="{06E3441A-9A07-430F-9EAD-A53EFBC8CD3E}" srcOrd="0" destOrd="0" presId="urn:microsoft.com/office/officeart/2005/8/layout/vList3#1"/>
    <dgm:cxn modelId="{7CFAFEEF-F9D9-4164-A76F-495E3232E516}" type="presParOf" srcId="{4732C90A-48A5-471E-BA15-EEDDA295B067}" destId="{46554BAF-0672-4A07-A17E-A2B32A52AF48}" srcOrd="1" destOrd="0" presId="urn:microsoft.com/office/officeart/2005/8/layout/vList3#1"/>
    <dgm:cxn modelId="{EBF65E1E-741C-468D-84B3-5338352E5D1B}" type="presParOf" srcId="{92E24664-9A03-4990-8605-77ED225A62D6}" destId="{AE2C6CED-AAA2-496D-8E45-C4E3F4FCF1C7}" srcOrd="11" destOrd="0" presId="urn:microsoft.com/office/officeart/2005/8/layout/vList3#1"/>
    <dgm:cxn modelId="{950C37AF-CD0E-47D6-906F-E08FFB7F001C}" type="presParOf" srcId="{92E24664-9A03-4990-8605-77ED225A62D6}" destId="{BB5B9539-F891-4E39-B23A-16CA0C307DCC}" srcOrd="12" destOrd="0" presId="urn:microsoft.com/office/officeart/2005/8/layout/vList3#1"/>
    <dgm:cxn modelId="{9613B71B-8865-44B2-A759-31B2C6C1FEE0}" type="presParOf" srcId="{BB5B9539-F891-4E39-B23A-16CA0C307DCC}" destId="{76A414F9-A1F9-4D63-A72F-2824FF7625FA}" srcOrd="0" destOrd="0" presId="urn:microsoft.com/office/officeart/2005/8/layout/vList3#1"/>
    <dgm:cxn modelId="{2CE58552-4914-42C3-B4B8-C8326A833937}" type="presParOf" srcId="{BB5B9539-F891-4E39-B23A-16CA0C307DCC}" destId="{3939C8C5-4169-4046-87C8-0E2BE105E2D6}" srcOrd="1" destOrd="0" presId="urn:microsoft.com/office/officeart/2005/8/layout/vList3#1"/>
    <dgm:cxn modelId="{A8EF4BB0-234D-4340-B9ED-C971189F1323}" type="presParOf" srcId="{92E24664-9A03-4990-8605-77ED225A62D6}" destId="{09556087-4893-4161-B864-CE35AE136B82}" srcOrd="13" destOrd="0" presId="urn:microsoft.com/office/officeart/2005/8/layout/vList3#1"/>
    <dgm:cxn modelId="{CB34CCCA-1F0F-40EC-A889-2264CA6423D0}" type="presParOf" srcId="{92E24664-9A03-4990-8605-77ED225A62D6}" destId="{5C4CAF81-4DC2-4923-B12E-5EA27E96F84F}" srcOrd="14" destOrd="0" presId="urn:microsoft.com/office/officeart/2005/8/layout/vList3#1"/>
    <dgm:cxn modelId="{AC102C80-E2C5-430A-B0EF-323FF89AE56D}" type="presParOf" srcId="{5C4CAF81-4DC2-4923-B12E-5EA27E96F84F}" destId="{90500664-F8C6-45C0-9F8B-9F631DA05DF6}" srcOrd="0" destOrd="0" presId="urn:microsoft.com/office/officeart/2005/8/layout/vList3#1"/>
    <dgm:cxn modelId="{71EA646D-6040-4733-8F61-DDC818FFF915}" type="presParOf" srcId="{5C4CAF81-4DC2-4923-B12E-5EA27E96F84F}" destId="{8EF426C5-D9A9-402F-A1CB-66F8589F3088}" srcOrd="1" destOrd="0" presId="urn:microsoft.com/office/officeart/2005/8/layout/vList3#1"/>
    <dgm:cxn modelId="{824C936F-1C2A-439A-8DFB-F0AF41A174C4}" type="presParOf" srcId="{92E24664-9A03-4990-8605-77ED225A62D6}" destId="{4387E56E-7664-4C13-A58B-09671BD89C2D}" srcOrd="15" destOrd="0" presId="urn:microsoft.com/office/officeart/2005/8/layout/vList3#1"/>
    <dgm:cxn modelId="{D79ED265-9345-4FCD-9A71-F5008A138FE2}" type="presParOf" srcId="{92E24664-9A03-4990-8605-77ED225A62D6}" destId="{C82ACEF7-DD10-4F52-984F-5A5C0904EB41}" srcOrd="16" destOrd="0" presId="urn:microsoft.com/office/officeart/2005/8/layout/vList3#1"/>
    <dgm:cxn modelId="{3EAECF8C-4DFF-4513-B8C0-C235085FC83B}" type="presParOf" srcId="{C82ACEF7-DD10-4F52-984F-5A5C0904EB41}" destId="{85358538-D1EA-4464-AE3E-873596EDED71}" srcOrd="0" destOrd="0" presId="urn:microsoft.com/office/officeart/2005/8/layout/vList3#1"/>
    <dgm:cxn modelId="{061A7F9E-0936-4164-8B01-982C6B050F85}" type="presParOf" srcId="{C82ACEF7-DD10-4F52-984F-5A5C0904EB41}" destId="{878DFE9B-EA8C-46FD-9FFE-5BF3D8868919}" srcOrd="1" destOrd="0" presId="urn:microsoft.com/office/officeart/2005/8/layout/vList3#1"/>
    <dgm:cxn modelId="{F6F11DA4-CCCD-47AD-BFC0-AD53AB9C922D}" type="presParOf" srcId="{92E24664-9A03-4990-8605-77ED225A62D6}" destId="{EF81D4AA-6CC3-4C43-A195-D80991A882C7}" srcOrd="17" destOrd="0" presId="urn:microsoft.com/office/officeart/2005/8/layout/vList3#1"/>
    <dgm:cxn modelId="{D4B1F94E-3763-41C0-A147-D9DA1130B0BA}" type="presParOf" srcId="{92E24664-9A03-4990-8605-77ED225A62D6}" destId="{CBB8BBA6-9EEC-4D3A-8086-609B395D8C3F}" srcOrd="18" destOrd="0" presId="urn:microsoft.com/office/officeart/2005/8/layout/vList3#1"/>
    <dgm:cxn modelId="{594FF003-237C-4E47-A310-2DEC3F9753CB}" type="presParOf" srcId="{CBB8BBA6-9EEC-4D3A-8086-609B395D8C3F}" destId="{44E60549-C7A1-4563-8837-49DCC4F50600}" srcOrd="0" destOrd="0" presId="urn:microsoft.com/office/officeart/2005/8/layout/vList3#1"/>
    <dgm:cxn modelId="{9D77A65D-00E1-4032-828F-8A032B4A41BF}" type="presParOf" srcId="{CBB8BBA6-9EEC-4D3A-8086-609B395D8C3F}" destId="{1529A6C8-67A4-4B41-951D-3028BBCD74DC}" srcOrd="1" destOrd="0" presId="urn:microsoft.com/office/officeart/2005/8/layout/vList3#1"/>
    <dgm:cxn modelId="{C81D97C5-0B34-4729-8B6C-827020CEFB2D}" type="presParOf" srcId="{92E24664-9A03-4990-8605-77ED225A62D6}" destId="{25AF365A-727E-4C4A-B9A4-E493B08DFA8C}" srcOrd="19" destOrd="0" presId="urn:microsoft.com/office/officeart/2005/8/layout/vList3#1"/>
    <dgm:cxn modelId="{E9E9F565-6AC2-4CA3-95B1-B9829772863D}" type="presParOf" srcId="{92E24664-9A03-4990-8605-77ED225A62D6}" destId="{839A4ADD-9080-4B32-BE51-FB53B36B6503}" srcOrd="20" destOrd="0" presId="urn:microsoft.com/office/officeart/2005/8/layout/vList3#1"/>
    <dgm:cxn modelId="{166CCC40-1124-4AB4-98B5-6E0588869A00}" type="presParOf" srcId="{839A4ADD-9080-4B32-BE51-FB53B36B6503}" destId="{47549B0C-217D-4A4B-AAF0-7756D698405C}" srcOrd="0" destOrd="0" presId="urn:microsoft.com/office/officeart/2005/8/layout/vList3#1"/>
    <dgm:cxn modelId="{B65134A5-287D-4E70-99B2-426A52489BAF}" type="presParOf" srcId="{839A4ADD-9080-4B32-BE51-FB53B36B6503}" destId="{3226A510-BFDF-4C7A-9DD2-918C50DAEBDB}" srcOrd="1" destOrd="0" presId="urn:microsoft.com/office/officeart/2005/8/layout/vList3#1"/>
    <dgm:cxn modelId="{70B77233-75A1-496B-9C5C-5CA856BA9851}" type="presParOf" srcId="{92E24664-9A03-4990-8605-77ED225A62D6}" destId="{7533B8E6-BF17-48AA-91AB-4416C1F5DAB0}" srcOrd="21" destOrd="0" presId="urn:microsoft.com/office/officeart/2005/8/layout/vList3#1"/>
    <dgm:cxn modelId="{4EE08126-09EA-4419-B246-1B974A624462}" type="presParOf" srcId="{92E24664-9A03-4990-8605-77ED225A62D6}" destId="{F345DAE3-8171-4272-BD37-E47C8335398B}" srcOrd="22" destOrd="0" presId="urn:microsoft.com/office/officeart/2005/8/layout/vList3#1"/>
    <dgm:cxn modelId="{F3775B6A-5152-4CE8-BB07-510D0B90EE10}" type="presParOf" srcId="{F345DAE3-8171-4272-BD37-E47C8335398B}" destId="{22A52462-43D8-4F15-843B-4C20E71D1645}" srcOrd="0" destOrd="0" presId="urn:microsoft.com/office/officeart/2005/8/layout/vList3#1"/>
    <dgm:cxn modelId="{59ABD4B2-917C-4EDC-963F-05D9D1AEFDA6}" type="presParOf" srcId="{F345DAE3-8171-4272-BD37-E47C8335398B}" destId="{CE886CD0-06BE-4C7C-87D2-EB12E57722F4}" srcOrd="1" destOrd="0" presId="urn:microsoft.com/office/officeart/2005/8/layout/vList3#1"/>
    <dgm:cxn modelId="{A6A983BE-45ED-4D3D-960C-2D313FD3A240}" type="presParOf" srcId="{92E24664-9A03-4990-8605-77ED225A62D6}" destId="{131576B7-D733-431A-A4FB-3468089F340E}" srcOrd="23" destOrd="0" presId="urn:microsoft.com/office/officeart/2005/8/layout/vList3#1"/>
    <dgm:cxn modelId="{3FAED484-F696-4F04-B6A6-C8B03753C9C1}" type="presParOf" srcId="{92E24664-9A03-4990-8605-77ED225A62D6}" destId="{788F1D51-B46C-4A21-99BC-8146B496170C}" srcOrd="24" destOrd="0" presId="urn:microsoft.com/office/officeart/2005/8/layout/vList3#1"/>
    <dgm:cxn modelId="{12B3E38F-79D3-4EB4-8435-2692DC4E89D8}" type="presParOf" srcId="{788F1D51-B46C-4A21-99BC-8146B496170C}" destId="{6259783C-D5CB-4F7D-8E18-A6F4FB436B05}" srcOrd="0" destOrd="0" presId="urn:microsoft.com/office/officeart/2005/8/layout/vList3#1"/>
    <dgm:cxn modelId="{0C249844-3F2D-4DA3-BFD4-D6070FA0D401}" type="presParOf" srcId="{788F1D51-B46C-4A21-99BC-8146B496170C}" destId="{7896CF28-4871-43CC-8D04-16E082ED97BF}" srcOrd="1" destOrd="0" presId="urn:microsoft.com/office/officeart/2005/8/layout/vList3#1"/>
    <dgm:cxn modelId="{2E35EB64-D71D-443D-BCB9-7AC6D1407DE8}" type="presParOf" srcId="{92E24664-9A03-4990-8605-77ED225A62D6}" destId="{6E9E0690-52B9-4313-A14B-0829A7531E7D}" srcOrd="25" destOrd="0" presId="urn:microsoft.com/office/officeart/2005/8/layout/vList3#1"/>
    <dgm:cxn modelId="{EC1E9726-C690-4C40-A52D-59260D99F493}" type="presParOf" srcId="{92E24664-9A03-4990-8605-77ED225A62D6}" destId="{1D33DCAE-F219-43D5-B4A1-8B924F94DD07}" srcOrd="26" destOrd="0" presId="urn:microsoft.com/office/officeart/2005/8/layout/vList3#1"/>
    <dgm:cxn modelId="{6A9E39E4-3E60-43BF-8E75-02F9DB4C0F91}" type="presParOf" srcId="{1D33DCAE-F219-43D5-B4A1-8B924F94DD07}" destId="{D1E75943-AE76-4831-9347-A8C33EF9A503}" srcOrd="0" destOrd="0" presId="urn:microsoft.com/office/officeart/2005/8/layout/vList3#1"/>
    <dgm:cxn modelId="{D30CC560-8F62-4B3D-87C0-CF19438F24B0}" type="presParOf" srcId="{1D33DCAE-F219-43D5-B4A1-8B924F94DD07}" destId="{B8A657D0-4524-441F-A3D0-E65AFD4A4FDB}" srcOrd="1" destOrd="0" presId="urn:microsoft.com/office/officeart/2005/8/layout/vList3#1"/>
    <dgm:cxn modelId="{E23A16B6-8EE1-4744-AEF3-FA8F8E6806BE}" type="presParOf" srcId="{92E24664-9A03-4990-8605-77ED225A62D6}" destId="{082044A2-E19D-4470-8421-EA8FB81C1F78}" srcOrd="27" destOrd="0" presId="urn:microsoft.com/office/officeart/2005/8/layout/vList3#1"/>
    <dgm:cxn modelId="{513CB0DC-3D86-4854-BBB7-11E80AA5B4D6}" type="presParOf" srcId="{92E24664-9A03-4990-8605-77ED225A62D6}" destId="{76F7585A-8084-4127-B056-76595F1C8A5E}" srcOrd="28" destOrd="0" presId="urn:microsoft.com/office/officeart/2005/8/layout/vList3#1"/>
    <dgm:cxn modelId="{43CCA9FB-BEE9-45A7-9B4F-82144C0F1900}" type="presParOf" srcId="{76F7585A-8084-4127-B056-76595F1C8A5E}" destId="{8D84A417-4949-4FA0-8AB6-95AB95A8C273}" srcOrd="0" destOrd="0" presId="urn:microsoft.com/office/officeart/2005/8/layout/vList3#1"/>
    <dgm:cxn modelId="{769A2EB8-BF6C-4710-A5F1-1BC2221F81C7}" type="presParOf" srcId="{76F7585A-8084-4127-B056-76595F1C8A5E}" destId="{72650DD0-3F86-4DA8-9E2A-6CE545163759}" srcOrd="1" destOrd="0" presId="urn:microsoft.com/office/officeart/2005/8/layout/vList3#1"/>
    <dgm:cxn modelId="{336A0F87-BAAA-44F7-B774-F2FE764F6173}" type="presParOf" srcId="{92E24664-9A03-4990-8605-77ED225A62D6}" destId="{94D8A395-0B36-46AE-A9F4-0A10EF3CC2A4}" srcOrd="29" destOrd="0" presId="urn:microsoft.com/office/officeart/2005/8/layout/vList3#1"/>
    <dgm:cxn modelId="{D4B3F275-C36F-441E-9489-B49E44CDC434}" type="presParOf" srcId="{92E24664-9A03-4990-8605-77ED225A62D6}" destId="{DF80037A-26BB-4636-91E7-471CD003C24A}" srcOrd="30" destOrd="0" presId="urn:microsoft.com/office/officeart/2005/8/layout/vList3#1"/>
    <dgm:cxn modelId="{0D38BD01-0F09-4281-A7D0-C7EB50832772}" type="presParOf" srcId="{DF80037A-26BB-4636-91E7-471CD003C24A}" destId="{AA25E278-037E-409F-909B-14F291BE816D}" srcOrd="0" destOrd="0" presId="urn:microsoft.com/office/officeart/2005/8/layout/vList3#1"/>
    <dgm:cxn modelId="{632A6306-84CC-4D96-92CE-A4212E552DEA}" type="presParOf" srcId="{DF80037A-26BB-4636-91E7-471CD003C24A}" destId="{32FD38E9-3D05-4879-9D02-5603512BF73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EB8BAF-B443-4948-9098-E2B3545C054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BF20F3E-75A4-429D-AE02-20D67D0BE498}">
      <dgm:prSet/>
      <dgm:spPr/>
      <dgm:t>
        <a:bodyPr/>
        <a:lstStyle/>
        <a:p>
          <a:pPr rtl="0"/>
          <a:r>
            <a:rPr lang="ru-RU" smtClean="0"/>
            <a:t>Дистанционный мониторинг здоровья</a:t>
          </a:r>
          <a:endParaRPr lang="ru-RU"/>
        </a:p>
      </dgm:t>
    </dgm:pt>
    <dgm:pt modelId="{17EC8E3A-CC50-4933-A5C5-58D3A5D50F60}" type="parTrans" cxnId="{B5E50D14-CE7D-4DC7-AC1E-C93498D41D50}">
      <dgm:prSet/>
      <dgm:spPr/>
      <dgm:t>
        <a:bodyPr/>
        <a:lstStyle/>
        <a:p>
          <a:endParaRPr lang="ru-RU"/>
        </a:p>
      </dgm:t>
    </dgm:pt>
    <dgm:pt modelId="{3A2EF902-EE32-432A-A094-3353FDE51018}" type="sibTrans" cxnId="{B5E50D14-CE7D-4DC7-AC1E-C93498D41D50}">
      <dgm:prSet/>
      <dgm:spPr/>
      <dgm:t>
        <a:bodyPr/>
        <a:lstStyle/>
        <a:p>
          <a:endParaRPr lang="ru-RU"/>
        </a:p>
      </dgm:t>
    </dgm:pt>
    <dgm:pt modelId="{12782E66-C009-4BE8-A830-C47EB3DA2D25}">
      <dgm:prSet/>
      <dgm:spPr/>
      <dgm:t>
        <a:bodyPr/>
        <a:lstStyle/>
        <a:p>
          <a:pPr rtl="0"/>
          <a:r>
            <a:rPr lang="ru-RU" dirty="0" smtClean="0"/>
            <a:t>Искусственный интеллект</a:t>
          </a:r>
          <a:endParaRPr lang="ru-RU" dirty="0"/>
        </a:p>
      </dgm:t>
    </dgm:pt>
    <dgm:pt modelId="{4A44E4E4-72F7-4148-AFAE-B6A10B0449ED}" type="parTrans" cxnId="{43EB39C5-5B96-4308-A308-5539421515C5}">
      <dgm:prSet/>
      <dgm:spPr/>
      <dgm:t>
        <a:bodyPr/>
        <a:lstStyle/>
        <a:p>
          <a:endParaRPr lang="ru-RU"/>
        </a:p>
      </dgm:t>
    </dgm:pt>
    <dgm:pt modelId="{750AB6D0-98F8-4797-B360-61AB7C3376EB}" type="sibTrans" cxnId="{43EB39C5-5B96-4308-A308-5539421515C5}">
      <dgm:prSet/>
      <dgm:spPr/>
      <dgm:t>
        <a:bodyPr/>
        <a:lstStyle/>
        <a:p>
          <a:endParaRPr lang="ru-RU"/>
        </a:p>
      </dgm:t>
    </dgm:pt>
    <dgm:pt modelId="{97126934-9D38-460C-9A48-9E5E73F614A6}">
      <dgm:prSet/>
      <dgm:spPr/>
      <dgm:t>
        <a:bodyPr/>
        <a:lstStyle/>
        <a:p>
          <a:pPr rtl="0"/>
          <a:r>
            <a:rPr lang="ru-RU" smtClean="0"/>
            <a:t>Математическое моделирование</a:t>
          </a:r>
          <a:endParaRPr lang="ru-RU"/>
        </a:p>
      </dgm:t>
    </dgm:pt>
    <dgm:pt modelId="{89BC01D0-6757-4E58-B4D7-88ABB1E184A2}" type="parTrans" cxnId="{74991861-6636-4079-831A-28D0A0651B20}">
      <dgm:prSet/>
      <dgm:spPr/>
      <dgm:t>
        <a:bodyPr/>
        <a:lstStyle/>
        <a:p>
          <a:endParaRPr lang="ru-RU"/>
        </a:p>
      </dgm:t>
    </dgm:pt>
    <dgm:pt modelId="{7F203F1E-4927-4C46-9440-ABB3C0324C17}" type="sibTrans" cxnId="{74991861-6636-4079-831A-28D0A0651B20}">
      <dgm:prSet/>
      <dgm:spPr/>
      <dgm:t>
        <a:bodyPr/>
        <a:lstStyle/>
        <a:p>
          <a:endParaRPr lang="ru-RU"/>
        </a:p>
      </dgm:t>
    </dgm:pt>
    <dgm:pt modelId="{704E42B9-26F7-4330-AC13-7CEC2BE3B7C3}">
      <dgm:prSet/>
      <dgm:spPr/>
      <dgm:t>
        <a:bodyPr/>
        <a:lstStyle/>
        <a:p>
          <a:pPr rtl="0"/>
          <a:r>
            <a:rPr lang="ru-RU" smtClean="0"/>
            <a:t>Образовательные технологии</a:t>
          </a:r>
          <a:endParaRPr lang="ru-RU"/>
        </a:p>
      </dgm:t>
    </dgm:pt>
    <dgm:pt modelId="{90DA672C-FA3D-43E5-B31B-06F6B24AF64A}" type="parTrans" cxnId="{D740BEA1-871E-465B-8766-4EB4B5B08EEA}">
      <dgm:prSet/>
      <dgm:spPr/>
      <dgm:t>
        <a:bodyPr/>
        <a:lstStyle/>
        <a:p>
          <a:endParaRPr lang="ru-RU"/>
        </a:p>
      </dgm:t>
    </dgm:pt>
    <dgm:pt modelId="{CDDDA2F3-2FFB-42B3-9AB2-B8EFEDCA0C99}" type="sibTrans" cxnId="{D740BEA1-871E-465B-8766-4EB4B5B08EEA}">
      <dgm:prSet/>
      <dgm:spPr/>
      <dgm:t>
        <a:bodyPr/>
        <a:lstStyle/>
        <a:p>
          <a:endParaRPr lang="ru-RU"/>
        </a:p>
      </dgm:t>
    </dgm:pt>
    <dgm:pt modelId="{3BD4D0D4-9D01-443D-8F47-D71BD6903DD4}">
      <dgm:prSet/>
      <dgm:spPr/>
      <dgm:t>
        <a:bodyPr/>
        <a:lstStyle/>
        <a:p>
          <a:pPr rtl="0"/>
          <a:r>
            <a:rPr lang="ru-RU" smtClean="0"/>
            <a:t>Законодательное и нормативное обеспечение</a:t>
          </a:r>
          <a:endParaRPr lang="ru-RU"/>
        </a:p>
      </dgm:t>
    </dgm:pt>
    <dgm:pt modelId="{031FEDFD-8165-46BB-80CA-B8408EBDCC07}" type="parTrans" cxnId="{AA57D3B1-41EB-4FF2-B3FF-DF7D259D8138}">
      <dgm:prSet/>
      <dgm:spPr/>
      <dgm:t>
        <a:bodyPr/>
        <a:lstStyle/>
        <a:p>
          <a:endParaRPr lang="ru-RU"/>
        </a:p>
      </dgm:t>
    </dgm:pt>
    <dgm:pt modelId="{5A848CFC-2226-4ED2-97CE-CB36D64BEB79}" type="sibTrans" cxnId="{AA57D3B1-41EB-4FF2-B3FF-DF7D259D8138}">
      <dgm:prSet/>
      <dgm:spPr/>
      <dgm:t>
        <a:bodyPr/>
        <a:lstStyle/>
        <a:p>
          <a:endParaRPr lang="ru-RU"/>
        </a:p>
      </dgm:t>
    </dgm:pt>
    <dgm:pt modelId="{882B8B4E-3913-4F53-9BB4-1982FA86EE72}">
      <dgm:prSet/>
      <dgm:spPr/>
      <dgm:t>
        <a:bodyPr/>
        <a:lstStyle/>
        <a:p>
          <a:pPr rtl="0"/>
          <a:r>
            <a:rPr lang="ru-RU" smtClean="0"/>
            <a:t>Цифровая фармация</a:t>
          </a:r>
          <a:endParaRPr lang="ru-RU"/>
        </a:p>
      </dgm:t>
    </dgm:pt>
    <dgm:pt modelId="{A6444C0F-C916-497E-88F3-314690773FDD}" type="parTrans" cxnId="{3D7EA339-035B-4EBF-B6AA-CAFED274030A}">
      <dgm:prSet/>
      <dgm:spPr/>
      <dgm:t>
        <a:bodyPr/>
        <a:lstStyle/>
        <a:p>
          <a:endParaRPr lang="ru-RU"/>
        </a:p>
      </dgm:t>
    </dgm:pt>
    <dgm:pt modelId="{73B29636-821A-4533-AEE4-625F9AF44141}" type="sibTrans" cxnId="{3D7EA339-035B-4EBF-B6AA-CAFED274030A}">
      <dgm:prSet/>
      <dgm:spPr/>
      <dgm:t>
        <a:bodyPr/>
        <a:lstStyle/>
        <a:p>
          <a:endParaRPr lang="ru-RU"/>
        </a:p>
      </dgm:t>
    </dgm:pt>
    <dgm:pt modelId="{3755B75E-DD1E-4213-B7E4-8F0D429C27EC}">
      <dgm:prSet/>
      <dgm:spPr/>
      <dgm:t>
        <a:bodyPr/>
        <a:lstStyle/>
        <a:p>
          <a:pPr rtl="0"/>
          <a:r>
            <a:rPr lang="ru-RU" smtClean="0"/>
            <a:t>Цифровая генетика</a:t>
          </a:r>
          <a:endParaRPr lang="ru-RU"/>
        </a:p>
      </dgm:t>
    </dgm:pt>
    <dgm:pt modelId="{CC96EBAF-E8EA-4E13-BC79-9A00812550A5}" type="parTrans" cxnId="{3282DA35-2B6F-4078-B154-84FC160F85DD}">
      <dgm:prSet/>
      <dgm:spPr/>
      <dgm:t>
        <a:bodyPr/>
        <a:lstStyle/>
        <a:p>
          <a:endParaRPr lang="ru-RU"/>
        </a:p>
      </dgm:t>
    </dgm:pt>
    <dgm:pt modelId="{D84678C4-74FD-48E4-A896-EF363CEB83AD}" type="sibTrans" cxnId="{3282DA35-2B6F-4078-B154-84FC160F85DD}">
      <dgm:prSet/>
      <dgm:spPr/>
      <dgm:t>
        <a:bodyPr/>
        <a:lstStyle/>
        <a:p>
          <a:endParaRPr lang="ru-RU"/>
        </a:p>
      </dgm:t>
    </dgm:pt>
    <dgm:pt modelId="{E92ED7BD-6CA3-4F62-A3B5-2F56415F448D}">
      <dgm:prSet/>
      <dgm:spPr/>
      <dgm:t>
        <a:bodyPr/>
        <a:lstStyle/>
        <a:p>
          <a:endParaRPr lang="ru-RU"/>
        </a:p>
      </dgm:t>
    </dgm:pt>
    <dgm:pt modelId="{E7067E32-06CA-4272-B375-177284441AD6}" type="parTrans" cxnId="{D0859680-4AD2-4C2B-911B-B0152509358B}">
      <dgm:prSet/>
      <dgm:spPr/>
      <dgm:t>
        <a:bodyPr/>
        <a:lstStyle/>
        <a:p>
          <a:endParaRPr lang="ru-RU"/>
        </a:p>
      </dgm:t>
    </dgm:pt>
    <dgm:pt modelId="{AA797E49-A7D6-44DC-ADEE-4CCC669826AC}" type="sibTrans" cxnId="{D0859680-4AD2-4C2B-911B-B0152509358B}">
      <dgm:prSet/>
      <dgm:spPr/>
      <dgm:t>
        <a:bodyPr/>
        <a:lstStyle/>
        <a:p>
          <a:endParaRPr lang="ru-RU"/>
        </a:p>
      </dgm:t>
    </dgm:pt>
    <dgm:pt modelId="{F53A5F55-9595-47D6-B884-E5E7C585CD51}">
      <dgm:prSet/>
      <dgm:spPr/>
      <dgm:t>
        <a:bodyPr/>
        <a:lstStyle/>
        <a:p>
          <a:endParaRPr lang="ru-RU"/>
        </a:p>
      </dgm:t>
    </dgm:pt>
    <dgm:pt modelId="{78721B0E-5696-48D3-8CCF-35391696CD78}" type="parTrans" cxnId="{CBA8FBC7-5233-45A4-85DE-BFC7E8AC5D6A}">
      <dgm:prSet/>
      <dgm:spPr/>
      <dgm:t>
        <a:bodyPr/>
        <a:lstStyle/>
        <a:p>
          <a:endParaRPr lang="ru-RU"/>
        </a:p>
      </dgm:t>
    </dgm:pt>
    <dgm:pt modelId="{1EC1A1DD-71F5-46C8-8E91-C54ACADF3A19}" type="sibTrans" cxnId="{CBA8FBC7-5233-45A4-85DE-BFC7E8AC5D6A}">
      <dgm:prSet/>
      <dgm:spPr/>
      <dgm:t>
        <a:bodyPr/>
        <a:lstStyle/>
        <a:p>
          <a:endParaRPr lang="ru-RU"/>
        </a:p>
      </dgm:t>
    </dgm:pt>
    <dgm:pt modelId="{961235EF-AFC3-4EFA-A1E3-3428301FC05A}" type="pres">
      <dgm:prSet presAssocID="{06EB8BAF-B443-4948-9098-E2B3545C054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EF351F-56C4-42F3-98B9-9D66272F1D76}" type="pres">
      <dgm:prSet presAssocID="{DBF20F3E-75A4-429D-AE02-20D67D0BE498}" presName="circ1" presStyleLbl="vennNode1" presStyleIdx="0" presStyleCnt="7"/>
      <dgm:spPr/>
    </dgm:pt>
    <dgm:pt modelId="{F5A7B4D5-D34D-4914-8DE0-C596F9A66EB2}" type="pres">
      <dgm:prSet presAssocID="{DBF20F3E-75A4-429D-AE02-20D67D0BE49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E6872-74DB-4881-AB82-272EE1D7759C}" type="pres">
      <dgm:prSet presAssocID="{12782E66-C009-4BE8-A830-C47EB3DA2D25}" presName="circ2" presStyleLbl="vennNode1" presStyleIdx="1" presStyleCnt="7"/>
      <dgm:spPr/>
    </dgm:pt>
    <dgm:pt modelId="{4D7E738F-F7D0-4D7D-8D72-BD67739EB287}" type="pres">
      <dgm:prSet presAssocID="{12782E66-C009-4BE8-A830-C47EB3DA2D2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432E5-6194-430D-989C-80D76E3FE9AC}" type="pres">
      <dgm:prSet presAssocID="{97126934-9D38-460C-9A48-9E5E73F614A6}" presName="circ3" presStyleLbl="vennNode1" presStyleIdx="2" presStyleCnt="7"/>
      <dgm:spPr/>
    </dgm:pt>
    <dgm:pt modelId="{9EE7C65F-E3C5-406F-A278-917207D31E26}" type="pres">
      <dgm:prSet presAssocID="{97126934-9D38-460C-9A48-9E5E73F614A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005A0D-1C68-4BA5-A603-445BC2DADBDB}" type="pres">
      <dgm:prSet presAssocID="{704E42B9-26F7-4330-AC13-7CEC2BE3B7C3}" presName="circ4" presStyleLbl="vennNode1" presStyleIdx="3" presStyleCnt="7"/>
      <dgm:spPr/>
    </dgm:pt>
    <dgm:pt modelId="{8EF85610-A528-469E-9485-697FC7579F47}" type="pres">
      <dgm:prSet presAssocID="{704E42B9-26F7-4330-AC13-7CEC2BE3B7C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AFAF78-82CE-498B-8F59-4F740592F3A0}" type="pres">
      <dgm:prSet presAssocID="{3BD4D0D4-9D01-443D-8F47-D71BD6903DD4}" presName="circ5" presStyleLbl="vennNode1" presStyleIdx="4" presStyleCnt="7"/>
      <dgm:spPr/>
    </dgm:pt>
    <dgm:pt modelId="{77BAF732-6D01-4F71-86DF-C50F202AA2A0}" type="pres">
      <dgm:prSet presAssocID="{3BD4D0D4-9D01-443D-8F47-D71BD6903DD4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E973B4-BBE3-4B3A-89B0-0DC977C8DC98}" type="pres">
      <dgm:prSet presAssocID="{882B8B4E-3913-4F53-9BB4-1982FA86EE72}" presName="circ6" presStyleLbl="vennNode1" presStyleIdx="5" presStyleCnt="7"/>
      <dgm:spPr/>
    </dgm:pt>
    <dgm:pt modelId="{59C60C58-073C-47D4-BD71-C7E5BD6FEAB0}" type="pres">
      <dgm:prSet presAssocID="{882B8B4E-3913-4F53-9BB4-1982FA86EE72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516AD6-2C88-4EF0-B37A-66DBACFD5475}" type="pres">
      <dgm:prSet presAssocID="{3755B75E-DD1E-4213-B7E4-8F0D429C27EC}" presName="circ7" presStyleLbl="vennNode1" presStyleIdx="6" presStyleCnt="7"/>
      <dgm:spPr/>
    </dgm:pt>
    <dgm:pt modelId="{59C7FCCA-FCE3-49A0-83B0-9A13FD5975EE}" type="pres">
      <dgm:prSet presAssocID="{3755B75E-DD1E-4213-B7E4-8F0D429C27EC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7EA339-035B-4EBF-B6AA-CAFED274030A}" srcId="{06EB8BAF-B443-4948-9098-E2B3545C0544}" destId="{882B8B4E-3913-4F53-9BB4-1982FA86EE72}" srcOrd="5" destOrd="0" parTransId="{A6444C0F-C916-497E-88F3-314690773FDD}" sibTransId="{73B29636-821A-4533-AEE4-625F9AF44141}"/>
    <dgm:cxn modelId="{E7BC0901-20AE-47B8-BE97-FF3ACBD6F2FB}" type="presOf" srcId="{3BD4D0D4-9D01-443D-8F47-D71BD6903DD4}" destId="{77BAF732-6D01-4F71-86DF-C50F202AA2A0}" srcOrd="0" destOrd="0" presId="urn:microsoft.com/office/officeart/2005/8/layout/venn1"/>
    <dgm:cxn modelId="{A1E2D125-544C-4F8F-9B3A-5F7EC5C860A4}" type="presOf" srcId="{3755B75E-DD1E-4213-B7E4-8F0D429C27EC}" destId="{59C7FCCA-FCE3-49A0-83B0-9A13FD5975EE}" srcOrd="0" destOrd="0" presId="urn:microsoft.com/office/officeart/2005/8/layout/venn1"/>
    <dgm:cxn modelId="{19E7BC5F-08DE-48DA-BB18-8AA619A77158}" type="presOf" srcId="{DBF20F3E-75A4-429D-AE02-20D67D0BE498}" destId="{F5A7B4D5-D34D-4914-8DE0-C596F9A66EB2}" srcOrd="0" destOrd="0" presId="urn:microsoft.com/office/officeart/2005/8/layout/venn1"/>
    <dgm:cxn modelId="{1799C291-1F1F-4EE3-86C4-4FC07E7590C4}" type="presOf" srcId="{882B8B4E-3913-4F53-9BB4-1982FA86EE72}" destId="{59C60C58-073C-47D4-BD71-C7E5BD6FEAB0}" srcOrd="0" destOrd="0" presId="urn:microsoft.com/office/officeart/2005/8/layout/venn1"/>
    <dgm:cxn modelId="{43EB39C5-5B96-4308-A308-5539421515C5}" srcId="{06EB8BAF-B443-4948-9098-E2B3545C0544}" destId="{12782E66-C009-4BE8-A830-C47EB3DA2D25}" srcOrd="1" destOrd="0" parTransId="{4A44E4E4-72F7-4148-AFAE-B6A10B0449ED}" sibTransId="{750AB6D0-98F8-4797-B360-61AB7C3376EB}"/>
    <dgm:cxn modelId="{109C0D93-C3C7-47B2-B789-D183C9329830}" type="presOf" srcId="{12782E66-C009-4BE8-A830-C47EB3DA2D25}" destId="{4D7E738F-F7D0-4D7D-8D72-BD67739EB287}" srcOrd="0" destOrd="0" presId="urn:microsoft.com/office/officeart/2005/8/layout/venn1"/>
    <dgm:cxn modelId="{B5E50D14-CE7D-4DC7-AC1E-C93498D41D50}" srcId="{06EB8BAF-B443-4948-9098-E2B3545C0544}" destId="{DBF20F3E-75A4-429D-AE02-20D67D0BE498}" srcOrd="0" destOrd="0" parTransId="{17EC8E3A-CC50-4933-A5C5-58D3A5D50F60}" sibTransId="{3A2EF902-EE32-432A-A094-3353FDE51018}"/>
    <dgm:cxn modelId="{718A58A5-2B7D-455E-BFF4-A2F57ECB6858}" type="presOf" srcId="{06EB8BAF-B443-4948-9098-E2B3545C0544}" destId="{961235EF-AFC3-4EFA-A1E3-3428301FC05A}" srcOrd="0" destOrd="0" presId="urn:microsoft.com/office/officeart/2005/8/layout/venn1"/>
    <dgm:cxn modelId="{D0859680-4AD2-4C2B-911B-B0152509358B}" srcId="{06EB8BAF-B443-4948-9098-E2B3545C0544}" destId="{E92ED7BD-6CA3-4F62-A3B5-2F56415F448D}" srcOrd="7" destOrd="0" parTransId="{E7067E32-06CA-4272-B375-177284441AD6}" sibTransId="{AA797E49-A7D6-44DC-ADEE-4CCC669826AC}"/>
    <dgm:cxn modelId="{AA57D3B1-41EB-4FF2-B3FF-DF7D259D8138}" srcId="{06EB8BAF-B443-4948-9098-E2B3545C0544}" destId="{3BD4D0D4-9D01-443D-8F47-D71BD6903DD4}" srcOrd="4" destOrd="0" parTransId="{031FEDFD-8165-46BB-80CA-B8408EBDCC07}" sibTransId="{5A848CFC-2226-4ED2-97CE-CB36D64BEB79}"/>
    <dgm:cxn modelId="{74991861-6636-4079-831A-28D0A0651B20}" srcId="{06EB8BAF-B443-4948-9098-E2B3545C0544}" destId="{97126934-9D38-460C-9A48-9E5E73F614A6}" srcOrd="2" destOrd="0" parTransId="{89BC01D0-6757-4E58-B4D7-88ABB1E184A2}" sibTransId="{7F203F1E-4927-4C46-9440-ABB3C0324C17}"/>
    <dgm:cxn modelId="{CBA8FBC7-5233-45A4-85DE-BFC7E8AC5D6A}" srcId="{06EB8BAF-B443-4948-9098-E2B3545C0544}" destId="{F53A5F55-9595-47D6-B884-E5E7C585CD51}" srcOrd="8" destOrd="0" parTransId="{78721B0E-5696-48D3-8CCF-35391696CD78}" sibTransId="{1EC1A1DD-71F5-46C8-8E91-C54ACADF3A19}"/>
    <dgm:cxn modelId="{D740BEA1-871E-465B-8766-4EB4B5B08EEA}" srcId="{06EB8BAF-B443-4948-9098-E2B3545C0544}" destId="{704E42B9-26F7-4330-AC13-7CEC2BE3B7C3}" srcOrd="3" destOrd="0" parTransId="{90DA672C-FA3D-43E5-B31B-06F6B24AF64A}" sibTransId="{CDDDA2F3-2FFB-42B3-9AB2-B8EFEDCA0C99}"/>
    <dgm:cxn modelId="{3282DA35-2B6F-4078-B154-84FC160F85DD}" srcId="{06EB8BAF-B443-4948-9098-E2B3545C0544}" destId="{3755B75E-DD1E-4213-B7E4-8F0D429C27EC}" srcOrd="6" destOrd="0" parTransId="{CC96EBAF-E8EA-4E13-BC79-9A00812550A5}" sibTransId="{D84678C4-74FD-48E4-A896-EF363CEB83AD}"/>
    <dgm:cxn modelId="{2EB58CDD-8BFD-4849-8849-B997413F5A04}" type="presOf" srcId="{704E42B9-26F7-4330-AC13-7CEC2BE3B7C3}" destId="{8EF85610-A528-469E-9485-697FC7579F47}" srcOrd="0" destOrd="0" presId="urn:microsoft.com/office/officeart/2005/8/layout/venn1"/>
    <dgm:cxn modelId="{6264B3B4-5491-4326-AAE0-D18AD4D6AA2E}" type="presOf" srcId="{97126934-9D38-460C-9A48-9E5E73F614A6}" destId="{9EE7C65F-E3C5-406F-A278-917207D31E26}" srcOrd="0" destOrd="0" presId="urn:microsoft.com/office/officeart/2005/8/layout/venn1"/>
    <dgm:cxn modelId="{B66B4C78-B4AA-4704-8F60-9367AC405862}" type="presParOf" srcId="{961235EF-AFC3-4EFA-A1E3-3428301FC05A}" destId="{DDEF351F-56C4-42F3-98B9-9D66272F1D76}" srcOrd="0" destOrd="0" presId="urn:microsoft.com/office/officeart/2005/8/layout/venn1"/>
    <dgm:cxn modelId="{038DEA46-3185-4C92-9EEC-B8A7D44F7C13}" type="presParOf" srcId="{961235EF-AFC3-4EFA-A1E3-3428301FC05A}" destId="{F5A7B4D5-D34D-4914-8DE0-C596F9A66EB2}" srcOrd="1" destOrd="0" presId="urn:microsoft.com/office/officeart/2005/8/layout/venn1"/>
    <dgm:cxn modelId="{25405B01-4159-4D9D-AB7F-7E06FFDF40AF}" type="presParOf" srcId="{961235EF-AFC3-4EFA-A1E3-3428301FC05A}" destId="{ACFE6872-74DB-4881-AB82-272EE1D7759C}" srcOrd="2" destOrd="0" presId="urn:microsoft.com/office/officeart/2005/8/layout/venn1"/>
    <dgm:cxn modelId="{314AA3C7-666F-43FA-A260-DFB60203E6CA}" type="presParOf" srcId="{961235EF-AFC3-4EFA-A1E3-3428301FC05A}" destId="{4D7E738F-F7D0-4D7D-8D72-BD67739EB287}" srcOrd="3" destOrd="0" presId="urn:microsoft.com/office/officeart/2005/8/layout/venn1"/>
    <dgm:cxn modelId="{EE0797BD-95F5-476C-BF3A-D27EB01755D9}" type="presParOf" srcId="{961235EF-AFC3-4EFA-A1E3-3428301FC05A}" destId="{161432E5-6194-430D-989C-80D76E3FE9AC}" srcOrd="4" destOrd="0" presId="urn:microsoft.com/office/officeart/2005/8/layout/venn1"/>
    <dgm:cxn modelId="{4BC72D94-1675-40F8-B72C-18899CA18BDB}" type="presParOf" srcId="{961235EF-AFC3-4EFA-A1E3-3428301FC05A}" destId="{9EE7C65F-E3C5-406F-A278-917207D31E26}" srcOrd="5" destOrd="0" presId="urn:microsoft.com/office/officeart/2005/8/layout/venn1"/>
    <dgm:cxn modelId="{F23BA222-C6A7-4515-A7F2-48A3C4CD4716}" type="presParOf" srcId="{961235EF-AFC3-4EFA-A1E3-3428301FC05A}" destId="{3E005A0D-1C68-4BA5-A603-445BC2DADBDB}" srcOrd="6" destOrd="0" presId="urn:microsoft.com/office/officeart/2005/8/layout/venn1"/>
    <dgm:cxn modelId="{810F297A-9C96-4024-8635-EAE29409DD1F}" type="presParOf" srcId="{961235EF-AFC3-4EFA-A1E3-3428301FC05A}" destId="{8EF85610-A528-469E-9485-697FC7579F47}" srcOrd="7" destOrd="0" presId="urn:microsoft.com/office/officeart/2005/8/layout/venn1"/>
    <dgm:cxn modelId="{E609F9F3-4E46-40A3-B7F3-F80A2280B264}" type="presParOf" srcId="{961235EF-AFC3-4EFA-A1E3-3428301FC05A}" destId="{FEAFAF78-82CE-498B-8F59-4F740592F3A0}" srcOrd="8" destOrd="0" presId="urn:microsoft.com/office/officeart/2005/8/layout/venn1"/>
    <dgm:cxn modelId="{3E9AEFCF-C7FE-4E10-A663-D9A26016975D}" type="presParOf" srcId="{961235EF-AFC3-4EFA-A1E3-3428301FC05A}" destId="{77BAF732-6D01-4F71-86DF-C50F202AA2A0}" srcOrd="9" destOrd="0" presId="urn:microsoft.com/office/officeart/2005/8/layout/venn1"/>
    <dgm:cxn modelId="{C7F87CE5-9D04-4542-9327-9BDC0FD22F09}" type="presParOf" srcId="{961235EF-AFC3-4EFA-A1E3-3428301FC05A}" destId="{CAE973B4-BBE3-4B3A-89B0-0DC977C8DC98}" srcOrd="10" destOrd="0" presId="urn:microsoft.com/office/officeart/2005/8/layout/venn1"/>
    <dgm:cxn modelId="{3EB81669-C33D-4F12-B36B-51A3880DCF5F}" type="presParOf" srcId="{961235EF-AFC3-4EFA-A1E3-3428301FC05A}" destId="{59C60C58-073C-47D4-BD71-C7E5BD6FEAB0}" srcOrd="11" destOrd="0" presId="urn:microsoft.com/office/officeart/2005/8/layout/venn1"/>
    <dgm:cxn modelId="{5402B5C8-5A31-4947-A250-9566D19BBA81}" type="presParOf" srcId="{961235EF-AFC3-4EFA-A1E3-3428301FC05A}" destId="{84516AD6-2C88-4EF0-B37A-66DBACFD5475}" srcOrd="12" destOrd="0" presId="urn:microsoft.com/office/officeart/2005/8/layout/venn1"/>
    <dgm:cxn modelId="{A644989D-F080-4EDD-A086-65B07AB2BC6C}" type="presParOf" srcId="{961235EF-AFC3-4EFA-A1E3-3428301FC05A}" destId="{59C7FCCA-FCE3-49A0-83B0-9A13FD5975EE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C9E15D-5726-487F-BE39-016D71C82642}" type="doc">
      <dgm:prSet loTypeId="urn:microsoft.com/office/officeart/2005/8/layout/vList3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0383AB-6B09-4EA5-8788-B4DAE430746A}">
      <dgm:prSet custT="1"/>
      <dgm:spPr/>
      <dgm:t>
        <a:bodyPr/>
        <a:lstStyle/>
        <a:p>
          <a:pPr rtl="0"/>
          <a:r>
            <a:rPr lang="ru-RU" sz="1100" b="1" dirty="0" err="1" smtClean="0"/>
            <a:t>Мультидисциплинарный</a:t>
          </a:r>
          <a:r>
            <a:rPr lang="ru-RU" sz="1100" b="1" dirty="0" smtClean="0"/>
            <a:t> подход к формированию профессорско-преподавательского состава</a:t>
          </a:r>
          <a:endParaRPr lang="ru-RU" sz="1100" b="1" dirty="0"/>
        </a:p>
      </dgm:t>
    </dgm:pt>
    <dgm:pt modelId="{F1413217-4CB5-49BC-9908-B1FDC4829D29}" type="parTrans" cxnId="{C285F792-0C3D-4FC8-AA2A-42E1C9AA9F2B}">
      <dgm:prSet/>
      <dgm:spPr/>
      <dgm:t>
        <a:bodyPr/>
        <a:lstStyle/>
        <a:p>
          <a:endParaRPr lang="ru-RU"/>
        </a:p>
      </dgm:t>
    </dgm:pt>
    <dgm:pt modelId="{71B2A01F-31EB-4BE8-8046-CB4BE3870E5A}" type="sibTrans" cxnId="{C285F792-0C3D-4FC8-AA2A-42E1C9AA9F2B}">
      <dgm:prSet/>
      <dgm:spPr/>
      <dgm:t>
        <a:bodyPr/>
        <a:lstStyle/>
        <a:p>
          <a:endParaRPr lang="ru-RU"/>
        </a:p>
      </dgm:t>
    </dgm:pt>
    <dgm:pt modelId="{7869E522-9780-4EE5-9EB7-0D7726C3FBDE}">
      <dgm:prSet custT="1"/>
      <dgm:spPr/>
      <dgm:t>
        <a:bodyPr/>
        <a:lstStyle/>
        <a:p>
          <a:pPr rtl="0"/>
          <a:r>
            <a:rPr lang="ru-RU" sz="1100" b="1" dirty="0" smtClean="0"/>
            <a:t>«Перекрестный» </a:t>
          </a:r>
          <a:r>
            <a:rPr lang="ru-RU" sz="1100" b="1" dirty="0" err="1" smtClean="0"/>
            <a:t>компетентностно</a:t>
          </a:r>
          <a:r>
            <a:rPr lang="ru-RU" sz="1100" b="1" dirty="0" smtClean="0"/>
            <a:t>-ориентированный подход - совместная работа слушателей-«медиков» и слушателей-«инженеров»</a:t>
          </a:r>
          <a:endParaRPr lang="ru-RU" sz="1100" b="1" dirty="0"/>
        </a:p>
      </dgm:t>
    </dgm:pt>
    <dgm:pt modelId="{484D15B7-DBCE-42B4-BDED-52BB2BD9E584}" type="parTrans" cxnId="{8C6F7D65-698E-4409-9D61-AE78A67D488E}">
      <dgm:prSet/>
      <dgm:spPr/>
      <dgm:t>
        <a:bodyPr/>
        <a:lstStyle/>
        <a:p>
          <a:endParaRPr lang="ru-RU"/>
        </a:p>
      </dgm:t>
    </dgm:pt>
    <dgm:pt modelId="{BDBB778D-F058-4696-BE28-6D5EE54A5757}" type="sibTrans" cxnId="{8C6F7D65-698E-4409-9D61-AE78A67D488E}">
      <dgm:prSet/>
      <dgm:spPr/>
      <dgm:t>
        <a:bodyPr/>
        <a:lstStyle/>
        <a:p>
          <a:endParaRPr lang="ru-RU"/>
        </a:p>
      </dgm:t>
    </dgm:pt>
    <dgm:pt modelId="{EEBCCBB5-114D-4F84-9798-3F26A5350C34}">
      <dgm:prSet custT="1"/>
      <dgm:spPr/>
      <dgm:t>
        <a:bodyPr/>
        <a:lstStyle/>
        <a:p>
          <a:pPr rtl="0"/>
          <a:r>
            <a:rPr lang="ru-RU" sz="1100" b="1" dirty="0" smtClean="0"/>
            <a:t>Практико-ориентированный подход - участие слушателей в выполнении инновационных внедрений и научно-исследовательских работах</a:t>
          </a:r>
          <a:endParaRPr lang="ru-RU" sz="1100" b="1" dirty="0"/>
        </a:p>
      </dgm:t>
    </dgm:pt>
    <dgm:pt modelId="{D8770B94-B819-41C3-8005-B0EE4A958922}" type="parTrans" cxnId="{D11A1555-5277-4204-A07F-9CDF9E43C2A5}">
      <dgm:prSet/>
      <dgm:spPr/>
      <dgm:t>
        <a:bodyPr/>
        <a:lstStyle/>
        <a:p>
          <a:endParaRPr lang="ru-RU"/>
        </a:p>
      </dgm:t>
    </dgm:pt>
    <dgm:pt modelId="{BCD6C38A-F6EF-4557-A833-EC95735F8423}" type="sibTrans" cxnId="{D11A1555-5277-4204-A07F-9CDF9E43C2A5}">
      <dgm:prSet/>
      <dgm:spPr/>
      <dgm:t>
        <a:bodyPr/>
        <a:lstStyle/>
        <a:p>
          <a:endParaRPr lang="ru-RU"/>
        </a:p>
      </dgm:t>
    </dgm:pt>
    <dgm:pt modelId="{AE87B1F8-7275-4914-ABC0-555589DBFE0F}">
      <dgm:prSet custT="1"/>
      <dgm:spPr/>
      <dgm:t>
        <a:bodyPr/>
        <a:lstStyle/>
        <a:p>
          <a:pPr rtl="0"/>
          <a:r>
            <a:rPr lang="ru-RU" sz="1100" b="1" dirty="0" smtClean="0"/>
            <a:t>Работа непосредственно в медицинских организациях по месту применения цифровых сервисов</a:t>
          </a:r>
          <a:endParaRPr lang="ru-RU" sz="1100" b="1" dirty="0"/>
        </a:p>
      </dgm:t>
    </dgm:pt>
    <dgm:pt modelId="{AF498FFB-154C-44E7-B504-9DA365134020}" type="parTrans" cxnId="{FC3A61D4-0D58-4AB7-8C89-7E384C052FC1}">
      <dgm:prSet/>
      <dgm:spPr/>
      <dgm:t>
        <a:bodyPr/>
        <a:lstStyle/>
        <a:p>
          <a:endParaRPr lang="ru-RU"/>
        </a:p>
      </dgm:t>
    </dgm:pt>
    <dgm:pt modelId="{5FA33559-E28A-4B1B-9BB1-E901D6410AB7}" type="sibTrans" cxnId="{FC3A61D4-0D58-4AB7-8C89-7E384C052FC1}">
      <dgm:prSet/>
      <dgm:spPr/>
      <dgm:t>
        <a:bodyPr/>
        <a:lstStyle/>
        <a:p>
          <a:endParaRPr lang="ru-RU"/>
        </a:p>
      </dgm:t>
    </dgm:pt>
    <dgm:pt modelId="{2AC3FFC6-26BB-4D29-9622-D0527AB144C1}">
      <dgm:prSet custT="1"/>
      <dgm:spPr/>
      <dgm:t>
        <a:bodyPr/>
        <a:lstStyle/>
        <a:p>
          <a:pPr rtl="0"/>
          <a:r>
            <a:rPr lang="ru-RU" sz="1100" b="1" dirty="0" smtClean="0"/>
            <a:t>Участие в апробации и испытаниях новых цифровых решений и технологий</a:t>
          </a:r>
          <a:endParaRPr lang="ru-RU" sz="1100" b="1" dirty="0"/>
        </a:p>
      </dgm:t>
    </dgm:pt>
    <dgm:pt modelId="{45C8C308-4917-4491-A1C5-D68F19F3FE7B}" type="parTrans" cxnId="{8CF53442-AD12-4FFC-BD1F-111FFB6D8EF7}">
      <dgm:prSet/>
      <dgm:spPr/>
      <dgm:t>
        <a:bodyPr/>
        <a:lstStyle/>
        <a:p>
          <a:endParaRPr lang="ru-RU"/>
        </a:p>
      </dgm:t>
    </dgm:pt>
    <dgm:pt modelId="{8E1992BF-2C44-462E-A1D4-C6E50E53A7D8}" type="sibTrans" cxnId="{8CF53442-AD12-4FFC-BD1F-111FFB6D8EF7}">
      <dgm:prSet/>
      <dgm:spPr/>
      <dgm:t>
        <a:bodyPr/>
        <a:lstStyle/>
        <a:p>
          <a:endParaRPr lang="ru-RU"/>
        </a:p>
      </dgm:t>
    </dgm:pt>
    <dgm:pt modelId="{28AF51FA-AFA4-4BDA-8703-56C57D528230}">
      <dgm:prSet custT="1"/>
      <dgm:spPr/>
      <dgm:t>
        <a:bodyPr/>
        <a:lstStyle/>
        <a:p>
          <a:pPr rtl="0"/>
          <a:r>
            <a:rPr lang="ru-RU" sz="1100" b="1" dirty="0" smtClean="0"/>
            <a:t>Участие во внедрении и сопровождении новых цифровых решений и технологий</a:t>
          </a:r>
          <a:endParaRPr lang="ru-RU" sz="1100" b="1" dirty="0"/>
        </a:p>
      </dgm:t>
    </dgm:pt>
    <dgm:pt modelId="{3496E818-5E8E-4C51-BDF3-9759C0180E8F}" type="parTrans" cxnId="{755E248D-C50B-4E26-994E-C2669A923D25}">
      <dgm:prSet/>
      <dgm:spPr/>
      <dgm:t>
        <a:bodyPr/>
        <a:lstStyle/>
        <a:p>
          <a:endParaRPr lang="ru-RU"/>
        </a:p>
      </dgm:t>
    </dgm:pt>
    <dgm:pt modelId="{86FC99C5-8F9E-4A20-81FA-69C4AC002330}" type="sibTrans" cxnId="{755E248D-C50B-4E26-994E-C2669A923D25}">
      <dgm:prSet/>
      <dgm:spPr/>
      <dgm:t>
        <a:bodyPr/>
        <a:lstStyle/>
        <a:p>
          <a:endParaRPr lang="ru-RU"/>
        </a:p>
      </dgm:t>
    </dgm:pt>
    <dgm:pt modelId="{11AC6BBA-9ADB-4163-967B-273F88F37EDF}">
      <dgm:prSet custT="1"/>
      <dgm:spPr/>
      <dgm:t>
        <a:bodyPr/>
        <a:lstStyle/>
        <a:p>
          <a:pPr rtl="0"/>
          <a:r>
            <a:rPr lang="ru-RU" sz="1100" b="1" dirty="0" smtClean="0"/>
            <a:t>Акцент на интерактивные технологии преподавания, методику анализа конкретных ситуаций</a:t>
          </a:r>
          <a:endParaRPr lang="ru-RU" sz="1100" b="1" dirty="0"/>
        </a:p>
      </dgm:t>
    </dgm:pt>
    <dgm:pt modelId="{9BF7754C-6D57-41D9-8438-504EB63E18E2}" type="parTrans" cxnId="{3ECDACAD-F643-4BC4-B443-195C34E49966}">
      <dgm:prSet/>
      <dgm:spPr/>
      <dgm:t>
        <a:bodyPr/>
        <a:lstStyle/>
        <a:p>
          <a:endParaRPr lang="ru-RU"/>
        </a:p>
      </dgm:t>
    </dgm:pt>
    <dgm:pt modelId="{6C64B086-1A98-4948-90F5-52B90A1D299C}" type="sibTrans" cxnId="{3ECDACAD-F643-4BC4-B443-195C34E49966}">
      <dgm:prSet/>
      <dgm:spPr/>
      <dgm:t>
        <a:bodyPr/>
        <a:lstStyle/>
        <a:p>
          <a:endParaRPr lang="ru-RU"/>
        </a:p>
      </dgm:t>
    </dgm:pt>
    <dgm:pt modelId="{51950128-B17C-4788-8D9F-CE9ECE84057C}">
      <dgm:prSet custT="1"/>
      <dgm:spPr/>
      <dgm:t>
        <a:bodyPr/>
        <a:lstStyle/>
        <a:p>
          <a:pPr rtl="0"/>
          <a:r>
            <a:rPr lang="ru-RU" sz="1100" b="1" dirty="0" smtClean="0"/>
            <a:t>Развитие системного мышления и аналитических способностей путем обязательного участия в деятельности научного кружка</a:t>
          </a:r>
          <a:endParaRPr lang="ru-RU" sz="1100" b="1" dirty="0"/>
        </a:p>
      </dgm:t>
    </dgm:pt>
    <dgm:pt modelId="{424856E7-B62B-48A0-AB3A-8B14F040ABF2}" type="parTrans" cxnId="{F6A93D1A-B8FD-4921-AB82-860A85CAEA6F}">
      <dgm:prSet/>
      <dgm:spPr/>
      <dgm:t>
        <a:bodyPr/>
        <a:lstStyle/>
        <a:p>
          <a:endParaRPr lang="ru-RU"/>
        </a:p>
      </dgm:t>
    </dgm:pt>
    <dgm:pt modelId="{6FB98A93-5D32-4322-AACE-2B2AB0D2931B}" type="sibTrans" cxnId="{F6A93D1A-B8FD-4921-AB82-860A85CAEA6F}">
      <dgm:prSet/>
      <dgm:spPr/>
      <dgm:t>
        <a:bodyPr/>
        <a:lstStyle/>
        <a:p>
          <a:endParaRPr lang="ru-RU"/>
        </a:p>
      </dgm:t>
    </dgm:pt>
    <dgm:pt modelId="{008BA856-0B20-4CD9-9FF8-C5F3A0F92C16}">
      <dgm:prSet custT="1"/>
      <dgm:spPr/>
      <dgm:t>
        <a:bodyPr/>
        <a:lstStyle/>
        <a:p>
          <a:pPr rtl="0"/>
          <a:r>
            <a:rPr lang="ru-RU" sz="1100" b="1" dirty="0" smtClean="0"/>
            <a:t>Применение в качестве зачета публикаций в ведущих журналах или выступление на конференции</a:t>
          </a:r>
          <a:endParaRPr lang="ru-RU" sz="1100" b="1" dirty="0"/>
        </a:p>
      </dgm:t>
    </dgm:pt>
    <dgm:pt modelId="{906688A3-8B5C-4B51-9B2D-A0905D4BF263}" type="parTrans" cxnId="{6EEF0A58-0B07-4246-B31D-75F9059493D0}">
      <dgm:prSet/>
      <dgm:spPr/>
      <dgm:t>
        <a:bodyPr/>
        <a:lstStyle/>
        <a:p>
          <a:endParaRPr lang="ru-RU"/>
        </a:p>
      </dgm:t>
    </dgm:pt>
    <dgm:pt modelId="{02AED8AD-C3F4-4C58-ACF5-E14614CC386F}" type="sibTrans" cxnId="{6EEF0A58-0B07-4246-B31D-75F9059493D0}">
      <dgm:prSet/>
      <dgm:spPr/>
      <dgm:t>
        <a:bodyPr/>
        <a:lstStyle/>
        <a:p>
          <a:endParaRPr lang="ru-RU"/>
        </a:p>
      </dgm:t>
    </dgm:pt>
    <dgm:pt modelId="{E2E556E2-43AE-498D-B624-188A0C8729EC}">
      <dgm:prSet custT="1"/>
      <dgm:spPr/>
      <dgm:t>
        <a:bodyPr/>
        <a:lstStyle/>
        <a:p>
          <a:pPr rtl="0"/>
          <a:r>
            <a:rPr lang="ru-RU" sz="1100" b="1" dirty="0" smtClean="0"/>
            <a:t>Непрерывное развитие учебно-методической базы преподавания</a:t>
          </a:r>
          <a:endParaRPr lang="ru-RU" sz="1100" b="1" dirty="0"/>
        </a:p>
      </dgm:t>
    </dgm:pt>
    <dgm:pt modelId="{61AA19BF-8B71-41AB-B505-0B458512639E}" type="parTrans" cxnId="{9503CE86-55BC-4713-AE42-5AD1BE6914BC}">
      <dgm:prSet/>
      <dgm:spPr/>
      <dgm:t>
        <a:bodyPr/>
        <a:lstStyle/>
        <a:p>
          <a:endParaRPr lang="ru-RU"/>
        </a:p>
      </dgm:t>
    </dgm:pt>
    <dgm:pt modelId="{4262C859-1CF3-4082-824E-7401DFF04C14}" type="sibTrans" cxnId="{9503CE86-55BC-4713-AE42-5AD1BE6914BC}">
      <dgm:prSet/>
      <dgm:spPr/>
      <dgm:t>
        <a:bodyPr/>
        <a:lstStyle/>
        <a:p>
          <a:endParaRPr lang="ru-RU"/>
        </a:p>
      </dgm:t>
    </dgm:pt>
    <dgm:pt modelId="{0C2FB7FE-7311-4814-B053-5C3F29CB1BCB}" type="pres">
      <dgm:prSet presAssocID="{5DC9E15D-5726-487F-BE39-016D71C8264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3394D3-6BB5-40E7-9744-EFB0EBE222FF}" type="pres">
      <dgm:prSet presAssocID="{B40383AB-6B09-4EA5-8788-B4DAE430746A}" presName="composite" presStyleCnt="0"/>
      <dgm:spPr/>
    </dgm:pt>
    <dgm:pt modelId="{4C5EFC56-F8AE-4102-B445-E5B4AB90DF86}" type="pres">
      <dgm:prSet presAssocID="{B40383AB-6B09-4EA5-8788-B4DAE430746A}" presName="imgShp" presStyleLbl="fgImgPlace1" presStyleIdx="0" presStyleCnt="10"/>
      <dgm:spPr/>
    </dgm:pt>
    <dgm:pt modelId="{1D720146-FF04-4A25-B795-16360B6C337D}" type="pres">
      <dgm:prSet presAssocID="{B40383AB-6B09-4EA5-8788-B4DAE430746A}" presName="txShp" presStyleLbl="node1" presStyleIdx="0" presStyleCnt="10" custScaleY="160973" custLinFactNeighborY="-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F87897-4C88-4223-B436-BAD04238DF9C}" type="pres">
      <dgm:prSet presAssocID="{71B2A01F-31EB-4BE8-8046-CB4BE3870E5A}" presName="spacing" presStyleCnt="0"/>
      <dgm:spPr/>
    </dgm:pt>
    <dgm:pt modelId="{20810591-D09E-4E61-A6AB-50A99AC614D9}" type="pres">
      <dgm:prSet presAssocID="{7869E522-9780-4EE5-9EB7-0D7726C3FBDE}" presName="composite" presStyleCnt="0"/>
      <dgm:spPr/>
    </dgm:pt>
    <dgm:pt modelId="{4F6DC042-CBE9-4B5E-836F-476F2881486A}" type="pres">
      <dgm:prSet presAssocID="{7869E522-9780-4EE5-9EB7-0D7726C3FBDE}" presName="imgShp" presStyleLbl="fgImgPlace1" presStyleIdx="1" presStyleCnt="10"/>
      <dgm:spPr/>
    </dgm:pt>
    <dgm:pt modelId="{5732B1E6-2A9E-4DA8-8794-72FBB767D0F9}" type="pres">
      <dgm:prSet presAssocID="{7869E522-9780-4EE5-9EB7-0D7726C3FBDE}" presName="txShp" presStyleLbl="node1" presStyleIdx="1" presStyleCnt="10" custScaleY="143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3AB46B-91AB-4686-9280-20AC02CA48E3}" type="pres">
      <dgm:prSet presAssocID="{BDBB778D-F058-4696-BE28-6D5EE54A5757}" presName="spacing" presStyleCnt="0"/>
      <dgm:spPr/>
    </dgm:pt>
    <dgm:pt modelId="{B66979AC-EEA0-4C84-9AC6-6E71667B439F}" type="pres">
      <dgm:prSet presAssocID="{EEBCCBB5-114D-4F84-9798-3F26A5350C34}" presName="composite" presStyleCnt="0"/>
      <dgm:spPr/>
    </dgm:pt>
    <dgm:pt modelId="{6D8760AE-4E98-443D-BF15-29319CCA22E2}" type="pres">
      <dgm:prSet presAssocID="{EEBCCBB5-114D-4F84-9798-3F26A5350C34}" presName="imgShp" presStyleLbl="fgImgPlace1" presStyleIdx="2" presStyleCnt="10"/>
      <dgm:spPr/>
    </dgm:pt>
    <dgm:pt modelId="{B0890747-4AE8-4CBF-97A3-DAF93ADDA362}" type="pres">
      <dgm:prSet presAssocID="{EEBCCBB5-114D-4F84-9798-3F26A5350C34}" presName="txShp" presStyleLbl="node1" presStyleIdx="2" presStyleCnt="10" custScaleY="1359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56F9F-F578-46A2-95F9-A761C2B914E5}" type="pres">
      <dgm:prSet presAssocID="{BCD6C38A-F6EF-4557-A833-EC95735F8423}" presName="spacing" presStyleCnt="0"/>
      <dgm:spPr/>
    </dgm:pt>
    <dgm:pt modelId="{74299C24-5960-41E2-99D0-7EC03E215A85}" type="pres">
      <dgm:prSet presAssocID="{AE87B1F8-7275-4914-ABC0-555589DBFE0F}" presName="composite" presStyleCnt="0"/>
      <dgm:spPr/>
    </dgm:pt>
    <dgm:pt modelId="{5386DA57-0E39-49F6-A2B8-D2CB0CC43676}" type="pres">
      <dgm:prSet presAssocID="{AE87B1F8-7275-4914-ABC0-555589DBFE0F}" presName="imgShp" presStyleLbl="fgImgPlace1" presStyleIdx="3" presStyleCnt="10"/>
      <dgm:spPr/>
    </dgm:pt>
    <dgm:pt modelId="{F973CFD7-7368-42F7-A71C-0AF789EF2C98}" type="pres">
      <dgm:prSet presAssocID="{AE87B1F8-7275-4914-ABC0-555589DBFE0F}" presName="txShp" presStyleLbl="node1" presStyleIdx="3" presStyleCnt="10" custScaleY="124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222F13-4BBF-4C93-ABCF-CDE86413F07B}" type="pres">
      <dgm:prSet presAssocID="{5FA33559-E28A-4B1B-9BB1-E901D6410AB7}" presName="spacing" presStyleCnt="0"/>
      <dgm:spPr/>
    </dgm:pt>
    <dgm:pt modelId="{51B0A00D-D7F7-4F59-82B4-5AA7C807C523}" type="pres">
      <dgm:prSet presAssocID="{2AC3FFC6-26BB-4D29-9622-D0527AB144C1}" presName="composite" presStyleCnt="0"/>
      <dgm:spPr/>
    </dgm:pt>
    <dgm:pt modelId="{A95DE78F-883F-424C-AFE0-61D097B9B807}" type="pres">
      <dgm:prSet presAssocID="{2AC3FFC6-26BB-4D29-9622-D0527AB144C1}" presName="imgShp" presStyleLbl="fgImgPlace1" presStyleIdx="4" presStyleCnt="10"/>
      <dgm:spPr/>
    </dgm:pt>
    <dgm:pt modelId="{3F6DFD15-15F0-4AB4-ABA2-3FE253A2190C}" type="pres">
      <dgm:prSet presAssocID="{2AC3FFC6-26BB-4D29-9622-D0527AB144C1}" presName="txShp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41D286-17AC-475F-85A4-853D81E2B2B1}" type="pres">
      <dgm:prSet presAssocID="{8E1992BF-2C44-462E-A1D4-C6E50E53A7D8}" presName="spacing" presStyleCnt="0"/>
      <dgm:spPr/>
    </dgm:pt>
    <dgm:pt modelId="{062D4EA2-CB6D-46CE-8629-B8CC987D899B}" type="pres">
      <dgm:prSet presAssocID="{28AF51FA-AFA4-4BDA-8703-56C57D528230}" presName="composite" presStyleCnt="0"/>
      <dgm:spPr/>
    </dgm:pt>
    <dgm:pt modelId="{591BCD03-F1C5-4ED0-BA74-ED2BEB5BD60C}" type="pres">
      <dgm:prSet presAssocID="{28AF51FA-AFA4-4BDA-8703-56C57D528230}" presName="imgShp" presStyleLbl="fgImgPlace1" presStyleIdx="5" presStyleCnt="10"/>
      <dgm:spPr/>
    </dgm:pt>
    <dgm:pt modelId="{E46CDA71-D84B-4829-81CC-F762C20A0188}" type="pres">
      <dgm:prSet presAssocID="{28AF51FA-AFA4-4BDA-8703-56C57D528230}" presName="txShp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5F8A9D-7607-4403-AA77-78E4CFB81054}" type="pres">
      <dgm:prSet presAssocID="{86FC99C5-8F9E-4A20-81FA-69C4AC002330}" presName="spacing" presStyleCnt="0"/>
      <dgm:spPr/>
    </dgm:pt>
    <dgm:pt modelId="{BF297EEB-9684-46DD-853A-350C05E0780A}" type="pres">
      <dgm:prSet presAssocID="{11AC6BBA-9ADB-4163-967B-273F88F37EDF}" presName="composite" presStyleCnt="0"/>
      <dgm:spPr/>
    </dgm:pt>
    <dgm:pt modelId="{55003825-59F8-4BCE-9D1F-8700262E4697}" type="pres">
      <dgm:prSet presAssocID="{11AC6BBA-9ADB-4163-967B-273F88F37EDF}" presName="imgShp" presStyleLbl="fgImgPlace1" presStyleIdx="6" presStyleCnt="10"/>
      <dgm:spPr/>
    </dgm:pt>
    <dgm:pt modelId="{603C7D15-2927-4CA5-A7FE-3E130136C352}" type="pres">
      <dgm:prSet presAssocID="{11AC6BBA-9ADB-4163-967B-273F88F37EDF}" presName="txShp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4B6CF-4339-4DE9-8897-57C08566C3A4}" type="pres">
      <dgm:prSet presAssocID="{6C64B086-1A98-4948-90F5-52B90A1D299C}" presName="spacing" presStyleCnt="0"/>
      <dgm:spPr/>
    </dgm:pt>
    <dgm:pt modelId="{427E2487-2DBA-41D8-9314-386908502A1D}" type="pres">
      <dgm:prSet presAssocID="{51950128-B17C-4788-8D9F-CE9ECE84057C}" presName="composite" presStyleCnt="0"/>
      <dgm:spPr/>
    </dgm:pt>
    <dgm:pt modelId="{5B99F7AC-51CA-4EAC-A014-11950955352B}" type="pres">
      <dgm:prSet presAssocID="{51950128-B17C-4788-8D9F-CE9ECE84057C}" presName="imgShp" presStyleLbl="fgImgPlace1" presStyleIdx="7" presStyleCnt="10"/>
      <dgm:spPr/>
    </dgm:pt>
    <dgm:pt modelId="{1A3EF67D-A8F2-47E3-B606-9BA6C77ACEFA}" type="pres">
      <dgm:prSet presAssocID="{51950128-B17C-4788-8D9F-CE9ECE84057C}" presName="txShp" presStyleLbl="node1" presStyleIdx="7" presStyleCnt="10" custScaleY="1301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FCC995-7EDD-4F32-B28E-9ADA52071E84}" type="pres">
      <dgm:prSet presAssocID="{6FB98A93-5D32-4322-AACE-2B2AB0D2931B}" presName="spacing" presStyleCnt="0"/>
      <dgm:spPr/>
    </dgm:pt>
    <dgm:pt modelId="{42A86F87-85EA-4FD3-A080-7DD31C6C4F43}" type="pres">
      <dgm:prSet presAssocID="{008BA856-0B20-4CD9-9FF8-C5F3A0F92C16}" presName="composite" presStyleCnt="0"/>
      <dgm:spPr/>
    </dgm:pt>
    <dgm:pt modelId="{B8F54FE1-D56D-4F0F-8413-680CA4699FAE}" type="pres">
      <dgm:prSet presAssocID="{008BA856-0B20-4CD9-9FF8-C5F3A0F92C16}" presName="imgShp" presStyleLbl="fgImgPlace1" presStyleIdx="8" presStyleCnt="10"/>
      <dgm:spPr/>
    </dgm:pt>
    <dgm:pt modelId="{25DDF737-0710-4A10-8369-62955A1B88BD}" type="pres">
      <dgm:prSet presAssocID="{008BA856-0B20-4CD9-9FF8-C5F3A0F92C16}" presName="txShp" presStyleLbl="node1" presStyleIdx="8" presStyleCnt="10" custScaleY="1533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5FCA43-68F8-4662-843C-B651AC1F1051}" type="pres">
      <dgm:prSet presAssocID="{02AED8AD-C3F4-4C58-ACF5-E14614CC386F}" presName="spacing" presStyleCnt="0"/>
      <dgm:spPr/>
    </dgm:pt>
    <dgm:pt modelId="{F906D4C8-EDDC-4AC0-B45E-D12B7D10CEBB}" type="pres">
      <dgm:prSet presAssocID="{E2E556E2-43AE-498D-B624-188A0C8729EC}" presName="composite" presStyleCnt="0"/>
      <dgm:spPr/>
    </dgm:pt>
    <dgm:pt modelId="{7474DD19-1414-48E7-9C8B-FCC3F3810357}" type="pres">
      <dgm:prSet presAssocID="{E2E556E2-43AE-498D-B624-188A0C8729EC}" presName="imgShp" presStyleLbl="fgImgPlace1" presStyleIdx="9" presStyleCnt="10"/>
      <dgm:spPr/>
    </dgm:pt>
    <dgm:pt modelId="{92133EF3-3EFE-499C-AD96-C7F70FDCC321}" type="pres">
      <dgm:prSet presAssocID="{E2E556E2-43AE-498D-B624-188A0C8729EC}" presName="txShp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C18086-4CCD-4394-ABD8-EC6B1143C1E6}" type="presOf" srcId="{28AF51FA-AFA4-4BDA-8703-56C57D528230}" destId="{E46CDA71-D84B-4829-81CC-F762C20A0188}" srcOrd="0" destOrd="0" presId="urn:microsoft.com/office/officeart/2005/8/layout/vList3#2"/>
    <dgm:cxn modelId="{FC3A61D4-0D58-4AB7-8C89-7E384C052FC1}" srcId="{5DC9E15D-5726-487F-BE39-016D71C82642}" destId="{AE87B1F8-7275-4914-ABC0-555589DBFE0F}" srcOrd="3" destOrd="0" parTransId="{AF498FFB-154C-44E7-B504-9DA365134020}" sibTransId="{5FA33559-E28A-4B1B-9BB1-E901D6410AB7}"/>
    <dgm:cxn modelId="{959491EB-4219-4320-BA98-21510B27F5D0}" type="presOf" srcId="{5DC9E15D-5726-487F-BE39-016D71C82642}" destId="{0C2FB7FE-7311-4814-B053-5C3F29CB1BCB}" srcOrd="0" destOrd="0" presId="urn:microsoft.com/office/officeart/2005/8/layout/vList3#2"/>
    <dgm:cxn modelId="{8CF53442-AD12-4FFC-BD1F-111FFB6D8EF7}" srcId="{5DC9E15D-5726-487F-BE39-016D71C82642}" destId="{2AC3FFC6-26BB-4D29-9622-D0527AB144C1}" srcOrd="4" destOrd="0" parTransId="{45C8C308-4917-4491-A1C5-D68F19F3FE7B}" sibTransId="{8E1992BF-2C44-462E-A1D4-C6E50E53A7D8}"/>
    <dgm:cxn modelId="{8C6F7D65-698E-4409-9D61-AE78A67D488E}" srcId="{5DC9E15D-5726-487F-BE39-016D71C82642}" destId="{7869E522-9780-4EE5-9EB7-0D7726C3FBDE}" srcOrd="1" destOrd="0" parTransId="{484D15B7-DBCE-42B4-BDED-52BB2BD9E584}" sibTransId="{BDBB778D-F058-4696-BE28-6D5EE54A5757}"/>
    <dgm:cxn modelId="{6EEF0A58-0B07-4246-B31D-75F9059493D0}" srcId="{5DC9E15D-5726-487F-BE39-016D71C82642}" destId="{008BA856-0B20-4CD9-9FF8-C5F3A0F92C16}" srcOrd="8" destOrd="0" parTransId="{906688A3-8B5C-4B51-9B2D-A0905D4BF263}" sibTransId="{02AED8AD-C3F4-4C58-ACF5-E14614CC386F}"/>
    <dgm:cxn modelId="{CA61210F-5FD3-4345-9078-E4BE9C2567BC}" type="presOf" srcId="{E2E556E2-43AE-498D-B624-188A0C8729EC}" destId="{92133EF3-3EFE-499C-AD96-C7F70FDCC321}" srcOrd="0" destOrd="0" presId="urn:microsoft.com/office/officeart/2005/8/layout/vList3#2"/>
    <dgm:cxn modelId="{755E248D-C50B-4E26-994E-C2669A923D25}" srcId="{5DC9E15D-5726-487F-BE39-016D71C82642}" destId="{28AF51FA-AFA4-4BDA-8703-56C57D528230}" srcOrd="5" destOrd="0" parTransId="{3496E818-5E8E-4C51-BDF3-9759C0180E8F}" sibTransId="{86FC99C5-8F9E-4A20-81FA-69C4AC002330}"/>
    <dgm:cxn modelId="{3A144137-D559-495D-828F-9BE0047ADDA8}" type="presOf" srcId="{2AC3FFC6-26BB-4D29-9622-D0527AB144C1}" destId="{3F6DFD15-15F0-4AB4-ABA2-3FE253A2190C}" srcOrd="0" destOrd="0" presId="urn:microsoft.com/office/officeart/2005/8/layout/vList3#2"/>
    <dgm:cxn modelId="{F6A93D1A-B8FD-4921-AB82-860A85CAEA6F}" srcId="{5DC9E15D-5726-487F-BE39-016D71C82642}" destId="{51950128-B17C-4788-8D9F-CE9ECE84057C}" srcOrd="7" destOrd="0" parTransId="{424856E7-B62B-48A0-AB3A-8B14F040ABF2}" sibTransId="{6FB98A93-5D32-4322-AACE-2B2AB0D2931B}"/>
    <dgm:cxn modelId="{D510E504-9A9E-4766-B8FC-8E59EEA4A8B5}" type="presOf" srcId="{EEBCCBB5-114D-4F84-9798-3F26A5350C34}" destId="{B0890747-4AE8-4CBF-97A3-DAF93ADDA362}" srcOrd="0" destOrd="0" presId="urn:microsoft.com/office/officeart/2005/8/layout/vList3#2"/>
    <dgm:cxn modelId="{9503CE86-55BC-4713-AE42-5AD1BE6914BC}" srcId="{5DC9E15D-5726-487F-BE39-016D71C82642}" destId="{E2E556E2-43AE-498D-B624-188A0C8729EC}" srcOrd="9" destOrd="0" parTransId="{61AA19BF-8B71-41AB-B505-0B458512639E}" sibTransId="{4262C859-1CF3-4082-824E-7401DFF04C14}"/>
    <dgm:cxn modelId="{7897F76D-A91F-44DC-BC3C-AF65B89CF697}" type="presOf" srcId="{7869E522-9780-4EE5-9EB7-0D7726C3FBDE}" destId="{5732B1E6-2A9E-4DA8-8794-72FBB767D0F9}" srcOrd="0" destOrd="0" presId="urn:microsoft.com/office/officeart/2005/8/layout/vList3#2"/>
    <dgm:cxn modelId="{C285F792-0C3D-4FC8-AA2A-42E1C9AA9F2B}" srcId="{5DC9E15D-5726-487F-BE39-016D71C82642}" destId="{B40383AB-6B09-4EA5-8788-B4DAE430746A}" srcOrd="0" destOrd="0" parTransId="{F1413217-4CB5-49BC-9908-B1FDC4829D29}" sibTransId="{71B2A01F-31EB-4BE8-8046-CB4BE3870E5A}"/>
    <dgm:cxn modelId="{D11A1555-5277-4204-A07F-9CDF9E43C2A5}" srcId="{5DC9E15D-5726-487F-BE39-016D71C82642}" destId="{EEBCCBB5-114D-4F84-9798-3F26A5350C34}" srcOrd="2" destOrd="0" parTransId="{D8770B94-B819-41C3-8005-B0EE4A958922}" sibTransId="{BCD6C38A-F6EF-4557-A833-EC95735F8423}"/>
    <dgm:cxn modelId="{491692C7-882D-4A84-A4B8-719DA90FDA65}" type="presOf" srcId="{11AC6BBA-9ADB-4163-967B-273F88F37EDF}" destId="{603C7D15-2927-4CA5-A7FE-3E130136C352}" srcOrd="0" destOrd="0" presId="urn:microsoft.com/office/officeart/2005/8/layout/vList3#2"/>
    <dgm:cxn modelId="{54B65BA9-3DD5-4C0D-83BF-2F4383163907}" type="presOf" srcId="{AE87B1F8-7275-4914-ABC0-555589DBFE0F}" destId="{F973CFD7-7368-42F7-A71C-0AF789EF2C98}" srcOrd="0" destOrd="0" presId="urn:microsoft.com/office/officeart/2005/8/layout/vList3#2"/>
    <dgm:cxn modelId="{88C13AF8-C7A3-4389-A80D-E04BED44437B}" type="presOf" srcId="{008BA856-0B20-4CD9-9FF8-C5F3A0F92C16}" destId="{25DDF737-0710-4A10-8369-62955A1B88BD}" srcOrd="0" destOrd="0" presId="urn:microsoft.com/office/officeart/2005/8/layout/vList3#2"/>
    <dgm:cxn modelId="{3ECDACAD-F643-4BC4-B443-195C34E49966}" srcId="{5DC9E15D-5726-487F-BE39-016D71C82642}" destId="{11AC6BBA-9ADB-4163-967B-273F88F37EDF}" srcOrd="6" destOrd="0" parTransId="{9BF7754C-6D57-41D9-8438-504EB63E18E2}" sibTransId="{6C64B086-1A98-4948-90F5-52B90A1D299C}"/>
    <dgm:cxn modelId="{931939E7-F55C-420D-AA31-8A2259F5B56F}" type="presOf" srcId="{B40383AB-6B09-4EA5-8788-B4DAE430746A}" destId="{1D720146-FF04-4A25-B795-16360B6C337D}" srcOrd="0" destOrd="0" presId="urn:microsoft.com/office/officeart/2005/8/layout/vList3#2"/>
    <dgm:cxn modelId="{2FFCFB85-AE85-4A97-B114-65317DB18558}" type="presOf" srcId="{51950128-B17C-4788-8D9F-CE9ECE84057C}" destId="{1A3EF67D-A8F2-47E3-B606-9BA6C77ACEFA}" srcOrd="0" destOrd="0" presId="urn:microsoft.com/office/officeart/2005/8/layout/vList3#2"/>
    <dgm:cxn modelId="{31BF81FC-2B4B-4709-9B38-08A41D67273D}" type="presParOf" srcId="{0C2FB7FE-7311-4814-B053-5C3F29CB1BCB}" destId="{C13394D3-6BB5-40E7-9744-EFB0EBE222FF}" srcOrd="0" destOrd="0" presId="urn:microsoft.com/office/officeart/2005/8/layout/vList3#2"/>
    <dgm:cxn modelId="{9B22E36C-A1F7-4725-8736-8AE850300F92}" type="presParOf" srcId="{C13394D3-6BB5-40E7-9744-EFB0EBE222FF}" destId="{4C5EFC56-F8AE-4102-B445-E5B4AB90DF86}" srcOrd="0" destOrd="0" presId="urn:microsoft.com/office/officeart/2005/8/layout/vList3#2"/>
    <dgm:cxn modelId="{4304B02B-AFB0-4175-9479-310CD0F6BB44}" type="presParOf" srcId="{C13394D3-6BB5-40E7-9744-EFB0EBE222FF}" destId="{1D720146-FF04-4A25-B795-16360B6C337D}" srcOrd="1" destOrd="0" presId="urn:microsoft.com/office/officeart/2005/8/layout/vList3#2"/>
    <dgm:cxn modelId="{84F852FE-BB37-4B4E-BD5F-665B9DB66896}" type="presParOf" srcId="{0C2FB7FE-7311-4814-B053-5C3F29CB1BCB}" destId="{D1F87897-4C88-4223-B436-BAD04238DF9C}" srcOrd="1" destOrd="0" presId="urn:microsoft.com/office/officeart/2005/8/layout/vList3#2"/>
    <dgm:cxn modelId="{D6E95F56-E1C9-4A04-BEB4-3868BB9ADC47}" type="presParOf" srcId="{0C2FB7FE-7311-4814-B053-5C3F29CB1BCB}" destId="{20810591-D09E-4E61-A6AB-50A99AC614D9}" srcOrd="2" destOrd="0" presId="urn:microsoft.com/office/officeart/2005/8/layout/vList3#2"/>
    <dgm:cxn modelId="{D84EA9E5-E879-4542-BB8E-8B99971D4B73}" type="presParOf" srcId="{20810591-D09E-4E61-A6AB-50A99AC614D9}" destId="{4F6DC042-CBE9-4B5E-836F-476F2881486A}" srcOrd="0" destOrd="0" presId="urn:microsoft.com/office/officeart/2005/8/layout/vList3#2"/>
    <dgm:cxn modelId="{2875B59B-1090-4EAD-BA97-F8BA842F2369}" type="presParOf" srcId="{20810591-D09E-4E61-A6AB-50A99AC614D9}" destId="{5732B1E6-2A9E-4DA8-8794-72FBB767D0F9}" srcOrd="1" destOrd="0" presId="urn:microsoft.com/office/officeart/2005/8/layout/vList3#2"/>
    <dgm:cxn modelId="{0A90F958-3FB0-482A-BEFF-413ACF8FC71B}" type="presParOf" srcId="{0C2FB7FE-7311-4814-B053-5C3F29CB1BCB}" destId="{5E3AB46B-91AB-4686-9280-20AC02CA48E3}" srcOrd="3" destOrd="0" presId="urn:microsoft.com/office/officeart/2005/8/layout/vList3#2"/>
    <dgm:cxn modelId="{9582BD12-D502-4CE5-B8D2-CA44222D75A4}" type="presParOf" srcId="{0C2FB7FE-7311-4814-B053-5C3F29CB1BCB}" destId="{B66979AC-EEA0-4C84-9AC6-6E71667B439F}" srcOrd="4" destOrd="0" presId="urn:microsoft.com/office/officeart/2005/8/layout/vList3#2"/>
    <dgm:cxn modelId="{D44DFFB5-2678-4A6B-B904-058BBDF9FB7C}" type="presParOf" srcId="{B66979AC-EEA0-4C84-9AC6-6E71667B439F}" destId="{6D8760AE-4E98-443D-BF15-29319CCA22E2}" srcOrd="0" destOrd="0" presId="urn:microsoft.com/office/officeart/2005/8/layout/vList3#2"/>
    <dgm:cxn modelId="{80EB7690-160C-4E73-ABC7-6159C178D626}" type="presParOf" srcId="{B66979AC-EEA0-4C84-9AC6-6E71667B439F}" destId="{B0890747-4AE8-4CBF-97A3-DAF93ADDA362}" srcOrd="1" destOrd="0" presId="urn:microsoft.com/office/officeart/2005/8/layout/vList3#2"/>
    <dgm:cxn modelId="{7F6E1AAC-16BF-46E0-BDBD-768F8351E2DE}" type="presParOf" srcId="{0C2FB7FE-7311-4814-B053-5C3F29CB1BCB}" destId="{69F56F9F-F578-46A2-95F9-A761C2B914E5}" srcOrd="5" destOrd="0" presId="urn:microsoft.com/office/officeart/2005/8/layout/vList3#2"/>
    <dgm:cxn modelId="{BB8208DE-C652-4A94-ACCD-9CBA559C1A64}" type="presParOf" srcId="{0C2FB7FE-7311-4814-B053-5C3F29CB1BCB}" destId="{74299C24-5960-41E2-99D0-7EC03E215A85}" srcOrd="6" destOrd="0" presId="urn:microsoft.com/office/officeart/2005/8/layout/vList3#2"/>
    <dgm:cxn modelId="{00076905-DE57-46E5-9559-FEBA05F4A8A4}" type="presParOf" srcId="{74299C24-5960-41E2-99D0-7EC03E215A85}" destId="{5386DA57-0E39-49F6-A2B8-D2CB0CC43676}" srcOrd="0" destOrd="0" presId="urn:microsoft.com/office/officeart/2005/8/layout/vList3#2"/>
    <dgm:cxn modelId="{6693C98B-E4D5-418A-A462-92EF9492D457}" type="presParOf" srcId="{74299C24-5960-41E2-99D0-7EC03E215A85}" destId="{F973CFD7-7368-42F7-A71C-0AF789EF2C98}" srcOrd="1" destOrd="0" presId="urn:microsoft.com/office/officeart/2005/8/layout/vList3#2"/>
    <dgm:cxn modelId="{001E2538-27E6-47CB-8375-DE30BEA163C1}" type="presParOf" srcId="{0C2FB7FE-7311-4814-B053-5C3F29CB1BCB}" destId="{7C222F13-4BBF-4C93-ABCF-CDE86413F07B}" srcOrd="7" destOrd="0" presId="urn:microsoft.com/office/officeart/2005/8/layout/vList3#2"/>
    <dgm:cxn modelId="{4FF7CB64-CCA7-4820-97D5-9B6DA21E6207}" type="presParOf" srcId="{0C2FB7FE-7311-4814-B053-5C3F29CB1BCB}" destId="{51B0A00D-D7F7-4F59-82B4-5AA7C807C523}" srcOrd="8" destOrd="0" presId="urn:microsoft.com/office/officeart/2005/8/layout/vList3#2"/>
    <dgm:cxn modelId="{29360E0E-3E66-4DFC-A715-541868C267E6}" type="presParOf" srcId="{51B0A00D-D7F7-4F59-82B4-5AA7C807C523}" destId="{A95DE78F-883F-424C-AFE0-61D097B9B807}" srcOrd="0" destOrd="0" presId="urn:microsoft.com/office/officeart/2005/8/layout/vList3#2"/>
    <dgm:cxn modelId="{9D575BD1-0BB0-4D13-8888-B4C5699204D2}" type="presParOf" srcId="{51B0A00D-D7F7-4F59-82B4-5AA7C807C523}" destId="{3F6DFD15-15F0-4AB4-ABA2-3FE253A2190C}" srcOrd="1" destOrd="0" presId="urn:microsoft.com/office/officeart/2005/8/layout/vList3#2"/>
    <dgm:cxn modelId="{A57420AF-CAFE-4DC9-8761-C79C0AC0EC55}" type="presParOf" srcId="{0C2FB7FE-7311-4814-B053-5C3F29CB1BCB}" destId="{0E41D286-17AC-475F-85A4-853D81E2B2B1}" srcOrd="9" destOrd="0" presId="urn:microsoft.com/office/officeart/2005/8/layout/vList3#2"/>
    <dgm:cxn modelId="{610D5C66-A04C-47D3-939C-461DD0E3A6E4}" type="presParOf" srcId="{0C2FB7FE-7311-4814-B053-5C3F29CB1BCB}" destId="{062D4EA2-CB6D-46CE-8629-B8CC987D899B}" srcOrd="10" destOrd="0" presId="urn:microsoft.com/office/officeart/2005/8/layout/vList3#2"/>
    <dgm:cxn modelId="{210A2628-5508-468F-8370-3530D9CFE8C1}" type="presParOf" srcId="{062D4EA2-CB6D-46CE-8629-B8CC987D899B}" destId="{591BCD03-F1C5-4ED0-BA74-ED2BEB5BD60C}" srcOrd="0" destOrd="0" presId="urn:microsoft.com/office/officeart/2005/8/layout/vList3#2"/>
    <dgm:cxn modelId="{3B07AA91-4A92-428F-87DE-7F25A645F8A7}" type="presParOf" srcId="{062D4EA2-CB6D-46CE-8629-B8CC987D899B}" destId="{E46CDA71-D84B-4829-81CC-F762C20A0188}" srcOrd="1" destOrd="0" presId="urn:microsoft.com/office/officeart/2005/8/layout/vList3#2"/>
    <dgm:cxn modelId="{D32A549E-38F6-4F67-B4EE-43101DC70A7C}" type="presParOf" srcId="{0C2FB7FE-7311-4814-B053-5C3F29CB1BCB}" destId="{245F8A9D-7607-4403-AA77-78E4CFB81054}" srcOrd="11" destOrd="0" presId="urn:microsoft.com/office/officeart/2005/8/layout/vList3#2"/>
    <dgm:cxn modelId="{0A145AA6-BF13-41C6-A5BA-696581C9D327}" type="presParOf" srcId="{0C2FB7FE-7311-4814-B053-5C3F29CB1BCB}" destId="{BF297EEB-9684-46DD-853A-350C05E0780A}" srcOrd="12" destOrd="0" presId="urn:microsoft.com/office/officeart/2005/8/layout/vList3#2"/>
    <dgm:cxn modelId="{65232CF6-5BFE-48E8-8ACE-59163ABA0E9B}" type="presParOf" srcId="{BF297EEB-9684-46DD-853A-350C05E0780A}" destId="{55003825-59F8-4BCE-9D1F-8700262E4697}" srcOrd="0" destOrd="0" presId="urn:microsoft.com/office/officeart/2005/8/layout/vList3#2"/>
    <dgm:cxn modelId="{C8D25A82-762B-4771-AB8A-2E82BE029898}" type="presParOf" srcId="{BF297EEB-9684-46DD-853A-350C05E0780A}" destId="{603C7D15-2927-4CA5-A7FE-3E130136C352}" srcOrd="1" destOrd="0" presId="urn:microsoft.com/office/officeart/2005/8/layout/vList3#2"/>
    <dgm:cxn modelId="{6D38CAC6-02F4-460B-99FA-0F3D79BEB51D}" type="presParOf" srcId="{0C2FB7FE-7311-4814-B053-5C3F29CB1BCB}" destId="{0F74B6CF-4339-4DE9-8897-57C08566C3A4}" srcOrd="13" destOrd="0" presId="urn:microsoft.com/office/officeart/2005/8/layout/vList3#2"/>
    <dgm:cxn modelId="{D8E1C8AF-D8F0-4E34-9466-41350A3DECEC}" type="presParOf" srcId="{0C2FB7FE-7311-4814-B053-5C3F29CB1BCB}" destId="{427E2487-2DBA-41D8-9314-386908502A1D}" srcOrd="14" destOrd="0" presId="urn:microsoft.com/office/officeart/2005/8/layout/vList3#2"/>
    <dgm:cxn modelId="{B71BFA3E-C290-4839-8981-9375E8A86ADE}" type="presParOf" srcId="{427E2487-2DBA-41D8-9314-386908502A1D}" destId="{5B99F7AC-51CA-4EAC-A014-11950955352B}" srcOrd="0" destOrd="0" presId="urn:microsoft.com/office/officeart/2005/8/layout/vList3#2"/>
    <dgm:cxn modelId="{C0CB5201-E700-41ED-8DA5-426A6C94FD43}" type="presParOf" srcId="{427E2487-2DBA-41D8-9314-386908502A1D}" destId="{1A3EF67D-A8F2-47E3-B606-9BA6C77ACEFA}" srcOrd="1" destOrd="0" presId="urn:microsoft.com/office/officeart/2005/8/layout/vList3#2"/>
    <dgm:cxn modelId="{3C6F4A30-E551-434A-AFFA-49218BB123F3}" type="presParOf" srcId="{0C2FB7FE-7311-4814-B053-5C3F29CB1BCB}" destId="{14FCC995-7EDD-4F32-B28E-9ADA52071E84}" srcOrd="15" destOrd="0" presId="urn:microsoft.com/office/officeart/2005/8/layout/vList3#2"/>
    <dgm:cxn modelId="{74C3BCBA-1E3F-4FBB-8AB5-DFC7D7868FCA}" type="presParOf" srcId="{0C2FB7FE-7311-4814-B053-5C3F29CB1BCB}" destId="{42A86F87-85EA-4FD3-A080-7DD31C6C4F43}" srcOrd="16" destOrd="0" presId="urn:microsoft.com/office/officeart/2005/8/layout/vList3#2"/>
    <dgm:cxn modelId="{BB65EA89-7FFF-4740-A416-76E23E411929}" type="presParOf" srcId="{42A86F87-85EA-4FD3-A080-7DD31C6C4F43}" destId="{B8F54FE1-D56D-4F0F-8413-680CA4699FAE}" srcOrd="0" destOrd="0" presId="urn:microsoft.com/office/officeart/2005/8/layout/vList3#2"/>
    <dgm:cxn modelId="{097F58A1-C12A-40C5-9E14-541FCCBFCFB5}" type="presParOf" srcId="{42A86F87-85EA-4FD3-A080-7DD31C6C4F43}" destId="{25DDF737-0710-4A10-8369-62955A1B88BD}" srcOrd="1" destOrd="0" presId="urn:microsoft.com/office/officeart/2005/8/layout/vList3#2"/>
    <dgm:cxn modelId="{1949CBAC-1FFD-4ED4-917E-D89746093CF8}" type="presParOf" srcId="{0C2FB7FE-7311-4814-B053-5C3F29CB1BCB}" destId="{575FCA43-68F8-4662-843C-B651AC1F1051}" srcOrd="17" destOrd="0" presId="urn:microsoft.com/office/officeart/2005/8/layout/vList3#2"/>
    <dgm:cxn modelId="{B04CC1C2-A6C0-498A-B3F4-929840407289}" type="presParOf" srcId="{0C2FB7FE-7311-4814-B053-5C3F29CB1BCB}" destId="{F906D4C8-EDDC-4AC0-B45E-D12B7D10CEBB}" srcOrd="18" destOrd="0" presId="urn:microsoft.com/office/officeart/2005/8/layout/vList3#2"/>
    <dgm:cxn modelId="{398D8B12-A6FA-4A07-9B09-73F377BC8451}" type="presParOf" srcId="{F906D4C8-EDDC-4AC0-B45E-D12B7D10CEBB}" destId="{7474DD19-1414-48E7-9C8B-FCC3F3810357}" srcOrd="0" destOrd="0" presId="urn:microsoft.com/office/officeart/2005/8/layout/vList3#2"/>
    <dgm:cxn modelId="{294A6F7C-3353-4DE8-8C58-C98A60024F7F}" type="presParOf" srcId="{F906D4C8-EDDC-4AC0-B45E-D12B7D10CEBB}" destId="{92133EF3-3EFE-499C-AD96-C7F70FDCC321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3677DE-78E5-4ADA-A41B-9B35EE68D9A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86847D-EF6E-4062-8CA9-4F4208379DEF}">
      <dgm:prSet/>
      <dgm:spPr/>
      <dgm:t>
        <a:bodyPr/>
        <a:lstStyle/>
        <a:p>
          <a:pPr rtl="0"/>
          <a:r>
            <a:rPr lang="ru-RU" dirty="0" smtClean="0"/>
            <a:t>Научное обоснование и разработка прототипов цифровых медицинских сервисов</a:t>
          </a:r>
          <a:endParaRPr lang="ru-RU" dirty="0"/>
        </a:p>
      </dgm:t>
    </dgm:pt>
    <dgm:pt modelId="{7FE4011A-FE54-41F0-B78D-E7880ADCFB46}" type="parTrans" cxnId="{178E4E0A-5D4D-49DF-B9BB-E2F6A4EBFF82}">
      <dgm:prSet/>
      <dgm:spPr/>
      <dgm:t>
        <a:bodyPr/>
        <a:lstStyle/>
        <a:p>
          <a:endParaRPr lang="ru-RU"/>
        </a:p>
      </dgm:t>
    </dgm:pt>
    <dgm:pt modelId="{8B18BCE7-49A3-40CE-A7DF-259B5FF88800}" type="sibTrans" cxnId="{178E4E0A-5D4D-49DF-B9BB-E2F6A4EBFF82}">
      <dgm:prSet/>
      <dgm:spPr/>
      <dgm:t>
        <a:bodyPr/>
        <a:lstStyle/>
        <a:p>
          <a:endParaRPr lang="ru-RU"/>
        </a:p>
      </dgm:t>
    </dgm:pt>
    <dgm:pt modelId="{BB0C4E6B-964E-4DCF-A0A7-8C0ACB1FC3A5}">
      <dgm:prSet/>
      <dgm:spPr/>
      <dgm:t>
        <a:bodyPr/>
        <a:lstStyle/>
        <a:p>
          <a:pPr rtl="0"/>
          <a:r>
            <a:rPr lang="ru-RU" dirty="0" smtClean="0"/>
            <a:t>Апробация и испытание медицинских цифровых сервисов, ведение федерального реестра сервисов, содействие внедрению сервисов и вывода их на международные </a:t>
          </a:r>
          <a:r>
            <a:rPr lang="ru-RU" dirty="0" err="1" smtClean="0"/>
            <a:t>несырьевые</a:t>
          </a:r>
          <a:r>
            <a:rPr lang="ru-RU" dirty="0" smtClean="0"/>
            <a:t> рынки</a:t>
          </a:r>
          <a:endParaRPr lang="ru-RU" dirty="0"/>
        </a:p>
      </dgm:t>
    </dgm:pt>
    <dgm:pt modelId="{F1EF30AD-4651-46D5-A1C1-530E46BB95F2}" type="parTrans" cxnId="{D8004BDA-F213-4DA2-8373-D263EF89F7BD}">
      <dgm:prSet/>
      <dgm:spPr/>
      <dgm:t>
        <a:bodyPr/>
        <a:lstStyle/>
        <a:p>
          <a:endParaRPr lang="ru-RU"/>
        </a:p>
      </dgm:t>
    </dgm:pt>
    <dgm:pt modelId="{432D5D25-8ECF-4C62-A2AA-F7FDE86A6973}" type="sibTrans" cxnId="{D8004BDA-F213-4DA2-8373-D263EF89F7BD}">
      <dgm:prSet/>
      <dgm:spPr/>
      <dgm:t>
        <a:bodyPr/>
        <a:lstStyle/>
        <a:p>
          <a:endParaRPr lang="ru-RU"/>
        </a:p>
      </dgm:t>
    </dgm:pt>
    <dgm:pt modelId="{CF393C5F-D08A-41B6-8A64-1CF4CE2972A0}">
      <dgm:prSet/>
      <dgm:spPr/>
      <dgm:t>
        <a:bodyPr/>
        <a:lstStyle/>
        <a:p>
          <a:pPr rtl="0"/>
          <a:r>
            <a:rPr lang="ru-RU" dirty="0" smtClean="0"/>
            <a:t>Создание единого образовательного стандарта дисциплины «медицинская информатика», проведение обучения преподавателей других медицинских ВУЗов и широких кругов медицинских работников и инженеров (ИТ-специалистов)</a:t>
          </a:r>
          <a:endParaRPr lang="ru-RU" dirty="0"/>
        </a:p>
      </dgm:t>
    </dgm:pt>
    <dgm:pt modelId="{AAEB7972-5929-4F6F-8FE1-A71F0ABF6BCC}" type="parTrans" cxnId="{756E8DAE-459D-45C4-9BDE-31E4012BDDEA}">
      <dgm:prSet/>
      <dgm:spPr/>
      <dgm:t>
        <a:bodyPr/>
        <a:lstStyle/>
        <a:p>
          <a:endParaRPr lang="ru-RU"/>
        </a:p>
      </dgm:t>
    </dgm:pt>
    <dgm:pt modelId="{BEFFB7CC-DDCB-4A57-8DE3-73EB4B2B5581}" type="sibTrans" cxnId="{756E8DAE-459D-45C4-9BDE-31E4012BDDEA}">
      <dgm:prSet/>
      <dgm:spPr/>
      <dgm:t>
        <a:bodyPr/>
        <a:lstStyle/>
        <a:p>
          <a:endParaRPr lang="ru-RU"/>
        </a:p>
      </dgm:t>
    </dgm:pt>
    <dgm:pt modelId="{79B64B11-3DA3-49EC-9E81-4197B43C2EEB}">
      <dgm:prSet/>
      <dgm:spPr/>
      <dgm:t>
        <a:bodyPr/>
        <a:lstStyle/>
        <a:p>
          <a:pPr rtl="0"/>
          <a:r>
            <a:rPr lang="ru-RU" dirty="0" smtClean="0"/>
            <a:t>Создание </a:t>
          </a:r>
          <a:r>
            <a:rPr lang="ru-RU" dirty="0" err="1" smtClean="0"/>
            <a:t>репозитария</a:t>
          </a:r>
          <a:r>
            <a:rPr lang="ru-RU" dirty="0" smtClean="0"/>
            <a:t> Дата-сетов для поддержки принятия врачебных решений</a:t>
          </a:r>
          <a:endParaRPr lang="ru-RU" dirty="0"/>
        </a:p>
      </dgm:t>
    </dgm:pt>
    <dgm:pt modelId="{C2DBA861-0028-4666-BAF2-2F68D9E6AC48}" type="parTrans" cxnId="{212BFD56-D8AB-498F-8A01-85022C0DFA16}">
      <dgm:prSet/>
      <dgm:spPr/>
      <dgm:t>
        <a:bodyPr/>
        <a:lstStyle/>
        <a:p>
          <a:endParaRPr lang="ru-RU"/>
        </a:p>
      </dgm:t>
    </dgm:pt>
    <dgm:pt modelId="{3F2D717C-B61A-4EC9-9FAE-60B856EE1FC2}" type="sibTrans" cxnId="{212BFD56-D8AB-498F-8A01-85022C0DFA16}">
      <dgm:prSet/>
      <dgm:spPr/>
      <dgm:t>
        <a:bodyPr/>
        <a:lstStyle/>
        <a:p>
          <a:endParaRPr lang="ru-RU"/>
        </a:p>
      </dgm:t>
    </dgm:pt>
    <dgm:pt modelId="{605FCBC2-9FA9-4456-90AF-BA84CF012244}" type="pres">
      <dgm:prSet presAssocID="{E93677DE-78E5-4ADA-A41B-9B35EE68D9A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5D61B1-ED12-469F-BDDD-3905E24787A3}" type="pres">
      <dgm:prSet presAssocID="{7586847D-EF6E-4062-8CA9-4F4208379DEF}" presName="circle1" presStyleLbl="node1" presStyleIdx="0" presStyleCnt="4"/>
      <dgm:spPr/>
    </dgm:pt>
    <dgm:pt modelId="{950F0989-6B60-4C44-8AF2-CA1044FD1F80}" type="pres">
      <dgm:prSet presAssocID="{7586847D-EF6E-4062-8CA9-4F4208379DEF}" presName="space" presStyleCnt="0"/>
      <dgm:spPr/>
    </dgm:pt>
    <dgm:pt modelId="{43A51393-BADB-4D1E-8DFD-0E6B840F0348}" type="pres">
      <dgm:prSet presAssocID="{7586847D-EF6E-4062-8CA9-4F4208379DEF}" presName="rect1" presStyleLbl="alignAcc1" presStyleIdx="0" presStyleCnt="4"/>
      <dgm:spPr/>
      <dgm:t>
        <a:bodyPr/>
        <a:lstStyle/>
        <a:p>
          <a:endParaRPr lang="ru-RU"/>
        </a:p>
      </dgm:t>
    </dgm:pt>
    <dgm:pt modelId="{7B410D5B-AFB3-4AAF-9614-31E550B5418D}" type="pres">
      <dgm:prSet presAssocID="{BB0C4E6B-964E-4DCF-A0A7-8C0ACB1FC3A5}" presName="vertSpace2" presStyleLbl="node1" presStyleIdx="0" presStyleCnt="4"/>
      <dgm:spPr/>
    </dgm:pt>
    <dgm:pt modelId="{83D5A636-B7B0-4A4C-B865-39C389D55537}" type="pres">
      <dgm:prSet presAssocID="{BB0C4E6B-964E-4DCF-A0A7-8C0ACB1FC3A5}" presName="circle2" presStyleLbl="node1" presStyleIdx="1" presStyleCnt="4"/>
      <dgm:spPr/>
    </dgm:pt>
    <dgm:pt modelId="{334C35C3-943D-4E52-AC94-E9F25E1DA150}" type="pres">
      <dgm:prSet presAssocID="{BB0C4E6B-964E-4DCF-A0A7-8C0ACB1FC3A5}" presName="rect2" presStyleLbl="alignAcc1" presStyleIdx="1" presStyleCnt="4"/>
      <dgm:spPr/>
      <dgm:t>
        <a:bodyPr/>
        <a:lstStyle/>
        <a:p>
          <a:endParaRPr lang="ru-RU"/>
        </a:p>
      </dgm:t>
    </dgm:pt>
    <dgm:pt modelId="{B98849B0-CAF2-4193-BF2A-C7D87DE5F30F}" type="pres">
      <dgm:prSet presAssocID="{CF393C5F-D08A-41B6-8A64-1CF4CE2972A0}" presName="vertSpace3" presStyleLbl="node1" presStyleIdx="1" presStyleCnt="4"/>
      <dgm:spPr/>
    </dgm:pt>
    <dgm:pt modelId="{E56F6074-086B-4CB8-8128-1D0B0CC29BB9}" type="pres">
      <dgm:prSet presAssocID="{CF393C5F-D08A-41B6-8A64-1CF4CE2972A0}" presName="circle3" presStyleLbl="node1" presStyleIdx="2" presStyleCnt="4"/>
      <dgm:spPr/>
    </dgm:pt>
    <dgm:pt modelId="{53A54952-6686-4640-AF35-5D07FA3C4FD0}" type="pres">
      <dgm:prSet presAssocID="{CF393C5F-D08A-41B6-8A64-1CF4CE2972A0}" presName="rect3" presStyleLbl="alignAcc1" presStyleIdx="2" presStyleCnt="4"/>
      <dgm:spPr/>
      <dgm:t>
        <a:bodyPr/>
        <a:lstStyle/>
        <a:p>
          <a:endParaRPr lang="ru-RU"/>
        </a:p>
      </dgm:t>
    </dgm:pt>
    <dgm:pt modelId="{3867AB2D-EF6B-4E59-BD96-F081DF79F8DD}" type="pres">
      <dgm:prSet presAssocID="{79B64B11-3DA3-49EC-9E81-4197B43C2EEB}" presName="vertSpace4" presStyleLbl="node1" presStyleIdx="2" presStyleCnt="4"/>
      <dgm:spPr/>
    </dgm:pt>
    <dgm:pt modelId="{8DAAA36C-44AF-4DA1-BD5C-773ABDAF1EFF}" type="pres">
      <dgm:prSet presAssocID="{79B64B11-3DA3-49EC-9E81-4197B43C2EEB}" presName="circle4" presStyleLbl="node1" presStyleIdx="3" presStyleCnt="4"/>
      <dgm:spPr/>
    </dgm:pt>
    <dgm:pt modelId="{98704084-982C-498D-84FF-67F1389703B9}" type="pres">
      <dgm:prSet presAssocID="{79B64B11-3DA3-49EC-9E81-4197B43C2EEB}" presName="rect4" presStyleLbl="alignAcc1" presStyleIdx="3" presStyleCnt="4"/>
      <dgm:spPr/>
      <dgm:t>
        <a:bodyPr/>
        <a:lstStyle/>
        <a:p>
          <a:endParaRPr lang="ru-RU"/>
        </a:p>
      </dgm:t>
    </dgm:pt>
    <dgm:pt modelId="{BB9EC250-A192-4C82-A3E4-5EC3F10FAFC2}" type="pres">
      <dgm:prSet presAssocID="{7586847D-EF6E-4062-8CA9-4F4208379DEF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1AC5D-F709-4F6C-863D-744BD2B475B1}" type="pres">
      <dgm:prSet presAssocID="{BB0C4E6B-964E-4DCF-A0A7-8C0ACB1FC3A5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C33C67-BE89-43E9-8DA4-39E5627E7749}" type="pres">
      <dgm:prSet presAssocID="{CF393C5F-D08A-41B6-8A64-1CF4CE2972A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BADE6-6013-4793-8976-41B15DAB7BD2}" type="pres">
      <dgm:prSet presAssocID="{79B64B11-3DA3-49EC-9E81-4197B43C2EEB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2BFD56-D8AB-498F-8A01-85022C0DFA16}" srcId="{E93677DE-78E5-4ADA-A41B-9B35EE68D9A8}" destId="{79B64B11-3DA3-49EC-9E81-4197B43C2EEB}" srcOrd="3" destOrd="0" parTransId="{C2DBA861-0028-4666-BAF2-2F68D9E6AC48}" sibTransId="{3F2D717C-B61A-4EC9-9FAE-60B856EE1FC2}"/>
    <dgm:cxn modelId="{1A5E0339-99E4-4649-8445-92CD83703D5B}" type="presOf" srcId="{79B64B11-3DA3-49EC-9E81-4197B43C2EEB}" destId="{EF2BADE6-6013-4793-8976-41B15DAB7BD2}" srcOrd="1" destOrd="0" presId="urn:microsoft.com/office/officeart/2005/8/layout/target3"/>
    <dgm:cxn modelId="{24CFAF75-6FC7-4177-A14B-E7E45101C8DC}" type="presOf" srcId="{E93677DE-78E5-4ADA-A41B-9B35EE68D9A8}" destId="{605FCBC2-9FA9-4456-90AF-BA84CF012244}" srcOrd="0" destOrd="0" presId="urn:microsoft.com/office/officeart/2005/8/layout/target3"/>
    <dgm:cxn modelId="{B368D041-484F-432D-89C1-8ADAEFAD148E}" type="presOf" srcId="{79B64B11-3DA3-49EC-9E81-4197B43C2EEB}" destId="{98704084-982C-498D-84FF-67F1389703B9}" srcOrd="0" destOrd="0" presId="urn:microsoft.com/office/officeart/2005/8/layout/target3"/>
    <dgm:cxn modelId="{D8004BDA-F213-4DA2-8373-D263EF89F7BD}" srcId="{E93677DE-78E5-4ADA-A41B-9B35EE68D9A8}" destId="{BB0C4E6B-964E-4DCF-A0A7-8C0ACB1FC3A5}" srcOrd="1" destOrd="0" parTransId="{F1EF30AD-4651-46D5-A1C1-530E46BB95F2}" sibTransId="{432D5D25-8ECF-4C62-A2AA-F7FDE86A6973}"/>
    <dgm:cxn modelId="{BBBE33FD-4174-4D4E-B1E5-F538AAF5D8B9}" type="presOf" srcId="{7586847D-EF6E-4062-8CA9-4F4208379DEF}" destId="{BB9EC250-A192-4C82-A3E4-5EC3F10FAFC2}" srcOrd="1" destOrd="0" presId="urn:microsoft.com/office/officeart/2005/8/layout/target3"/>
    <dgm:cxn modelId="{178E4E0A-5D4D-49DF-B9BB-E2F6A4EBFF82}" srcId="{E93677DE-78E5-4ADA-A41B-9B35EE68D9A8}" destId="{7586847D-EF6E-4062-8CA9-4F4208379DEF}" srcOrd="0" destOrd="0" parTransId="{7FE4011A-FE54-41F0-B78D-E7880ADCFB46}" sibTransId="{8B18BCE7-49A3-40CE-A7DF-259B5FF88800}"/>
    <dgm:cxn modelId="{AD745BE9-110F-4704-9138-DEB6EB9DDC18}" type="presOf" srcId="{7586847D-EF6E-4062-8CA9-4F4208379DEF}" destId="{43A51393-BADB-4D1E-8DFD-0E6B840F0348}" srcOrd="0" destOrd="0" presId="urn:microsoft.com/office/officeart/2005/8/layout/target3"/>
    <dgm:cxn modelId="{78A1BD53-7353-4F22-B44D-A9E129AF6FCE}" type="presOf" srcId="{CF393C5F-D08A-41B6-8A64-1CF4CE2972A0}" destId="{53A54952-6686-4640-AF35-5D07FA3C4FD0}" srcOrd="0" destOrd="0" presId="urn:microsoft.com/office/officeart/2005/8/layout/target3"/>
    <dgm:cxn modelId="{05A0ED7C-1650-436A-A727-CE96C949814A}" type="presOf" srcId="{CF393C5F-D08A-41B6-8A64-1CF4CE2972A0}" destId="{FDC33C67-BE89-43E9-8DA4-39E5627E7749}" srcOrd="1" destOrd="0" presId="urn:microsoft.com/office/officeart/2005/8/layout/target3"/>
    <dgm:cxn modelId="{D8B07385-4CA0-4BDC-B51B-17A6DFD7B90D}" type="presOf" srcId="{BB0C4E6B-964E-4DCF-A0A7-8C0ACB1FC3A5}" destId="{B8E1AC5D-F709-4F6C-863D-744BD2B475B1}" srcOrd="1" destOrd="0" presId="urn:microsoft.com/office/officeart/2005/8/layout/target3"/>
    <dgm:cxn modelId="{756E8DAE-459D-45C4-9BDE-31E4012BDDEA}" srcId="{E93677DE-78E5-4ADA-A41B-9B35EE68D9A8}" destId="{CF393C5F-D08A-41B6-8A64-1CF4CE2972A0}" srcOrd="2" destOrd="0" parTransId="{AAEB7972-5929-4F6F-8FE1-A71F0ABF6BCC}" sibTransId="{BEFFB7CC-DDCB-4A57-8DE3-73EB4B2B5581}"/>
    <dgm:cxn modelId="{3370791D-7B8C-48E6-B6DF-E6091E4252FE}" type="presOf" srcId="{BB0C4E6B-964E-4DCF-A0A7-8C0ACB1FC3A5}" destId="{334C35C3-943D-4E52-AC94-E9F25E1DA150}" srcOrd="0" destOrd="0" presId="urn:microsoft.com/office/officeart/2005/8/layout/target3"/>
    <dgm:cxn modelId="{CEBAF5F4-F822-4D35-870B-AC311E8B43D8}" type="presParOf" srcId="{605FCBC2-9FA9-4456-90AF-BA84CF012244}" destId="{915D61B1-ED12-469F-BDDD-3905E24787A3}" srcOrd="0" destOrd="0" presId="urn:microsoft.com/office/officeart/2005/8/layout/target3"/>
    <dgm:cxn modelId="{6A2D0EEB-B55B-47BB-9B49-687F53D991E7}" type="presParOf" srcId="{605FCBC2-9FA9-4456-90AF-BA84CF012244}" destId="{950F0989-6B60-4C44-8AF2-CA1044FD1F80}" srcOrd="1" destOrd="0" presId="urn:microsoft.com/office/officeart/2005/8/layout/target3"/>
    <dgm:cxn modelId="{FAF1D33D-FA2C-4E0D-9B3B-AC4B66F7A61E}" type="presParOf" srcId="{605FCBC2-9FA9-4456-90AF-BA84CF012244}" destId="{43A51393-BADB-4D1E-8DFD-0E6B840F0348}" srcOrd="2" destOrd="0" presId="urn:microsoft.com/office/officeart/2005/8/layout/target3"/>
    <dgm:cxn modelId="{C21E4933-991A-4926-BD02-7B8621CA1AC3}" type="presParOf" srcId="{605FCBC2-9FA9-4456-90AF-BA84CF012244}" destId="{7B410D5B-AFB3-4AAF-9614-31E550B5418D}" srcOrd="3" destOrd="0" presId="urn:microsoft.com/office/officeart/2005/8/layout/target3"/>
    <dgm:cxn modelId="{365F0C18-8555-4D31-B01C-523FCE98A431}" type="presParOf" srcId="{605FCBC2-9FA9-4456-90AF-BA84CF012244}" destId="{83D5A636-B7B0-4A4C-B865-39C389D55537}" srcOrd="4" destOrd="0" presId="urn:microsoft.com/office/officeart/2005/8/layout/target3"/>
    <dgm:cxn modelId="{4BA144B1-AF86-444A-A994-C76CC6C064C5}" type="presParOf" srcId="{605FCBC2-9FA9-4456-90AF-BA84CF012244}" destId="{334C35C3-943D-4E52-AC94-E9F25E1DA150}" srcOrd="5" destOrd="0" presId="urn:microsoft.com/office/officeart/2005/8/layout/target3"/>
    <dgm:cxn modelId="{9F14DDCB-D9B4-4C64-A303-442BF522E40D}" type="presParOf" srcId="{605FCBC2-9FA9-4456-90AF-BA84CF012244}" destId="{B98849B0-CAF2-4193-BF2A-C7D87DE5F30F}" srcOrd="6" destOrd="0" presId="urn:microsoft.com/office/officeart/2005/8/layout/target3"/>
    <dgm:cxn modelId="{E3246448-275C-463B-BE55-6CF2A065E525}" type="presParOf" srcId="{605FCBC2-9FA9-4456-90AF-BA84CF012244}" destId="{E56F6074-086B-4CB8-8128-1D0B0CC29BB9}" srcOrd="7" destOrd="0" presId="urn:microsoft.com/office/officeart/2005/8/layout/target3"/>
    <dgm:cxn modelId="{DE144581-2C0E-4960-9FAF-C64083816783}" type="presParOf" srcId="{605FCBC2-9FA9-4456-90AF-BA84CF012244}" destId="{53A54952-6686-4640-AF35-5D07FA3C4FD0}" srcOrd="8" destOrd="0" presId="urn:microsoft.com/office/officeart/2005/8/layout/target3"/>
    <dgm:cxn modelId="{87125044-E4D1-4A9C-B74D-9C64CABC6F85}" type="presParOf" srcId="{605FCBC2-9FA9-4456-90AF-BA84CF012244}" destId="{3867AB2D-EF6B-4E59-BD96-F081DF79F8DD}" srcOrd="9" destOrd="0" presId="urn:microsoft.com/office/officeart/2005/8/layout/target3"/>
    <dgm:cxn modelId="{E068114A-E4B2-4700-BAC5-98FC7F6758C5}" type="presParOf" srcId="{605FCBC2-9FA9-4456-90AF-BA84CF012244}" destId="{8DAAA36C-44AF-4DA1-BD5C-773ABDAF1EFF}" srcOrd="10" destOrd="0" presId="urn:microsoft.com/office/officeart/2005/8/layout/target3"/>
    <dgm:cxn modelId="{F4CBA51A-FC04-43AA-8DA9-F8F81B3EE0EA}" type="presParOf" srcId="{605FCBC2-9FA9-4456-90AF-BA84CF012244}" destId="{98704084-982C-498D-84FF-67F1389703B9}" srcOrd="11" destOrd="0" presId="urn:microsoft.com/office/officeart/2005/8/layout/target3"/>
    <dgm:cxn modelId="{B4BE6E03-6698-493E-AC86-8D529FFE73AF}" type="presParOf" srcId="{605FCBC2-9FA9-4456-90AF-BA84CF012244}" destId="{BB9EC250-A192-4C82-A3E4-5EC3F10FAFC2}" srcOrd="12" destOrd="0" presId="urn:microsoft.com/office/officeart/2005/8/layout/target3"/>
    <dgm:cxn modelId="{CEFBC9E0-3D46-4B98-921B-C196ACCE62E5}" type="presParOf" srcId="{605FCBC2-9FA9-4456-90AF-BA84CF012244}" destId="{B8E1AC5D-F709-4F6C-863D-744BD2B475B1}" srcOrd="13" destOrd="0" presId="urn:microsoft.com/office/officeart/2005/8/layout/target3"/>
    <dgm:cxn modelId="{55ED6E1F-4A86-42B8-B030-24090D043578}" type="presParOf" srcId="{605FCBC2-9FA9-4456-90AF-BA84CF012244}" destId="{FDC33C67-BE89-43E9-8DA4-39E5627E7749}" srcOrd="14" destOrd="0" presId="urn:microsoft.com/office/officeart/2005/8/layout/target3"/>
    <dgm:cxn modelId="{C9D9B3D4-7C14-468E-A6AE-E04DAF2B6435}" type="presParOf" srcId="{605FCBC2-9FA9-4456-90AF-BA84CF012244}" destId="{EF2BADE6-6013-4793-8976-41B15DAB7BD2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4202AA-DB57-4A86-8F60-96790A748077}">
      <dsp:nvSpPr>
        <dsp:cNvPr id="0" name=""/>
        <dsp:cNvSpPr/>
      </dsp:nvSpPr>
      <dsp:spPr>
        <a:xfrm>
          <a:off x="3191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Организаторы применения цифровых сервисов (специалисты по цифровой трансформа-</a:t>
          </a:r>
          <a:r>
            <a:rPr lang="ru-RU" sz="900" b="1" kern="1200" dirty="0" err="1" smtClean="0"/>
            <a:t>ции</a:t>
          </a:r>
          <a:r>
            <a:rPr lang="ru-RU" sz="900" b="1" kern="1200" dirty="0" smtClean="0"/>
            <a:t> </a:t>
          </a:r>
          <a:r>
            <a:rPr lang="ru-RU" sz="900" b="1" kern="1200" dirty="0" err="1" smtClean="0"/>
            <a:t>здравоохра</a:t>
          </a:r>
          <a:r>
            <a:rPr lang="ru-RU" sz="900" b="1" kern="1200" dirty="0" smtClean="0"/>
            <a:t>-нения)</a:t>
          </a:r>
          <a:endParaRPr lang="ru-RU" sz="900" b="1" kern="1200" dirty="0"/>
        </a:p>
      </dsp:txBody>
      <dsp:txXfrm>
        <a:off x="3191" y="1305401"/>
        <a:ext cx="959843" cy="1305401"/>
      </dsp:txXfrm>
    </dsp:sp>
    <dsp:sp modelId="{51B9A407-AA41-4347-BD06-4C4A80953B9D}">
      <dsp:nvSpPr>
        <dsp:cNvPr id="0" name=""/>
        <dsp:cNvSpPr/>
      </dsp:nvSpPr>
      <dsp:spPr>
        <a:xfrm>
          <a:off x="31986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C79FA4-5316-4B3E-B64C-2D2ACABB0987}">
      <dsp:nvSpPr>
        <dsp:cNvPr id="0" name=""/>
        <dsp:cNvSpPr/>
      </dsp:nvSpPr>
      <dsp:spPr>
        <a:xfrm>
          <a:off x="991830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Постановщики задач для управления разработкой цифровых сервисов</a:t>
          </a:r>
          <a:endParaRPr lang="ru-RU" sz="800" b="1" kern="1200" dirty="0"/>
        </a:p>
      </dsp:txBody>
      <dsp:txXfrm>
        <a:off x="991830" y="1305401"/>
        <a:ext cx="959843" cy="1305401"/>
      </dsp:txXfrm>
    </dsp:sp>
    <dsp:sp modelId="{C65C5BF6-9091-47C9-A9EB-4981F25953B1}">
      <dsp:nvSpPr>
        <dsp:cNvPr id="0" name=""/>
        <dsp:cNvSpPr/>
      </dsp:nvSpPr>
      <dsp:spPr>
        <a:xfrm>
          <a:off x="1020625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C560F-2C5F-4DDE-A5AC-7B79D3DCBB32}">
      <dsp:nvSpPr>
        <dsp:cNvPr id="0" name=""/>
        <dsp:cNvSpPr/>
      </dsp:nvSpPr>
      <dsp:spPr>
        <a:xfrm>
          <a:off x="1980469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Пользователи цифровых сервисов</a:t>
          </a:r>
          <a:endParaRPr lang="ru-RU" sz="800" b="1" kern="1200" dirty="0"/>
        </a:p>
      </dsp:txBody>
      <dsp:txXfrm>
        <a:off x="1980469" y="1305401"/>
        <a:ext cx="959843" cy="1305401"/>
      </dsp:txXfrm>
    </dsp:sp>
    <dsp:sp modelId="{FDB3EACB-25EE-4CE9-A911-15E4F8540CE9}">
      <dsp:nvSpPr>
        <dsp:cNvPr id="0" name=""/>
        <dsp:cNvSpPr/>
      </dsp:nvSpPr>
      <dsp:spPr>
        <a:xfrm>
          <a:off x="2009264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2E1DC-4D5F-4BB8-9518-8F5A6825203D}">
      <dsp:nvSpPr>
        <dsp:cNvPr id="0" name=""/>
        <dsp:cNvSpPr/>
      </dsp:nvSpPr>
      <dsp:spPr>
        <a:xfrm>
          <a:off x="2969108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Разработчики цифровых сервисов</a:t>
          </a:r>
          <a:endParaRPr lang="ru-RU" sz="800" b="1" kern="1200" dirty="0"/>
        </a:p>
      </dsp:txBody>
      <dsp:txXfrm>
        <a:off x="2969108" y="1305401"/>
        <a:ext cx="959843" cy="1305401"/>
      </dsp:txXfrm>
    </dsp:sp>
    <dsp:sp modelId="{29248AD0-2873-428B-955E-135D4261C7AC}">
      <dsp:nvSpPr>
        <dsp:cNvPr id="0" name=""/>
        <dsp:cNvSpPr/>
      </dsp:nvSpPr>
      <dsp:spPr>
        <a:xfrm>
          <a:off x="2997903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E5A23-8A08-496B-A99B-7522295BB212}">
      <dsp:nvSpPr>
        <dsp:cNvPr id="0" name=""/>
        <dsp:cNvSpPr/>
      </dsp:nvSpPr>
      <dsp:spPr>
        <a:xfrm>
          <a:off x="3957747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Специалисты по испытаниям цифровых сервисов</a:t>
          </a:r>
          <a:endParaRPr lang="ru-RU" sz="800" b="1" kern="1200" dirty="0"/>
        </a:p>
      </dsp:txBody>
      <dsp:txXfrm>
        <a:off x="3957747" y="1305401"/>
        <a:ext cx="959843" cy="1305401"/>
      </dsp:txXfrm>
    </dsp:sp>
    <dsp:sp modelId="{B4E06B20-970E-4932-8BD6-FDEA456B8AE4}">
      <dsp:nvSpPr>
        <dsp:cNvPr id="0" name=""/>
        <dsp:cNvSpPr/>
      </dsp:nvSpPr>
      <dsp:spPr>
        <a:xfrm>
          <a:off x="3986542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7D48DC-B940-4FB0-BD16-2E577F3A1C1D}">
      <dsp:nvSpPr>
        <dsp:cNvPr id="0" name=""/>
        <dsp:cNvSpPr/>
      </dsp:nvSpPr>
      <dsp:spPr>
        <a:xfrm>
          <a:off x="4946386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Специалисты по внедрению цифровых сервисов</a:t>
          </a:r>
          <a:endParaRPr lang="ru-RU" sz="900" b="1" kern="1200" dirty="0"/>
        </a:p>
      </dsp:txBody>
      <dsp:txXfrm>
        <a:off x="4946386" y="1305401"/>
        <a:ext cx="959843" cy="1305401"/>
      </dsp:txXfrm>
    </dsp:sp>
    <dsp:sp modelId="{F11DBFD6-7F9E-4039-AF6E-F02552051583}">
      <dsp:nvSpPr>
        <dsp:cNvPr id="0" name=""/>
        <dsp:cNvSpPr/>
      </dsp:nvSpPr>
      <dsp:spPr>
        <a:xfrm>
          <a:off x="4975182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C7625-496C-430C-9D00-D680418D3B85}">
      <dsp:nvSpPr>
        <dsp:cNvPr id="0" name=""/>
        <dsp:cNvSpPr/>
      </dsp:nvSpPr>
      <dsp:spPr>
        <a:xfrm>
          <a:off x="5935025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Специалисты по эксплуатации и сопровождению сервисов</a:t>
          </a:r>
          <a:endParaRPr lang="ru-RU" sz="900" b="1" kern="1200" dirty="0"/>
        </a:p>
      </dsp:txBody>
      <dsp:txXfrm>
        <a:off x="5935025" y="1305401"/>
        <a:ext cx="959843" cy="1305401"/>
      </dsp:txXfrm>
    </dsp:sp>
    <dsp:sp modelId="{408C904E-5416-4DEC-8A0E-7180B437CD75}">
      <dsp:nvSpPr>
        <dsp:cNvPr id="0" name=""/>
        <dsp:cNvSpPr/>
      </dsp:nvSpPr>
      <dsp:spPr>
        <a:xfrm>
          <a:off x="5963821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B356EE-6F2F-4F34-8F21-C383757FA610}">
      <dsp:nvSpPr>
        <dsp:cNvPr id="0" name=""/>
        <dsp:cNvSpPr/>
      </dsp:nvSpPr>
      <dsp:spPr>
        <a:xfrm>
          <a:off x="6923664" y="0"/>
          <a:ext cx="959843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Специалисты по подготовке нормативных документов</a:t>
          </a:r>
          <a:endParaRPr lang="ru-RU" sz="900" b="1" kern="1200" dirty="0"/>
        </a:p>
      </dsp:txBody>
      <dsp:txXfrm>
        <a:off x="6923664" y="1305401"/>
        <a:ext cx="959843" cy="1305401"/>
      </dsp:txXfrm>
    </dsp:sp>
    <dsp:sp modelId="{816F74C1-7D9C-4679-B06B-343D4267EA7A}">
      <dsp:nvSpPr>
        <dsp:cNvPr id="0" name=""/>
        <dsp:cNvSpPr/>
      </dsp:nvSpPr>
      <dsp:spPr>
        <a:xfrm>
          <a:off x="6952460" y="195810"/>
          <a:ext cx="902253" cy="108674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3167E1-4472-42CB-BE4C-88B643339063}">
      <dsp:nvSpPr>
        <dsp:cNvPr id="0" name=""/>
        <dsp:cNvSpPr/>
      </dsp:nvSpPr>
      <dsp:spPr>
        <a:xfrm>
          <a:off x="315467" y="2610803"/>
          <a:ext cx="7255764" cy="489525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DB524-0803-4F92-948B-1C9E0B75FFCB}">
      <dsp:nvSpPr>
        <dsp:cNvPr id="0" name=""/>
        <dsp:cNvSpPr/>
      </dsp:nvSpPr>
      <dsp:spPr>
        <a:xfrm rot="10800000">
          <a:off x="1516779" y="573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Теория хранилищ и баз данных в здравоохранении</a:t>
          </a:r>
          <a:endParaRPr lang="ru-RU" sz="1000" b="1" kern="1200" dirty="0"/>
        </a:p>
      </dsp:txBody>
      <dsp:txXfrm rot="10800000">
        <a:off x="1561871" y="573"/>
        <a:ext cx="5797725" cy="180367"/>
      </dsp:txXfrm>
    </dsp:sp>
    <dsp:sp modelId="{A47FD274-5D8B-4B15-AB22-E92B2462503E}">
      <dsp:nvSpPr>
        <dsp:cNvPr id="0" name=""/>
        <dsp:cNvSpPr/>
      </dsp:nvSpPr>
      <dsp:spPr>
        <a:xfrm>
          <a:off x="1426595" y="573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DB2E689-E6DB-4DCF-BF30-1D0179763E38}">
      <dsp:nvSpPr>
        <dsp:cNvPr id="0" name=""/>
        <dsp:cNvSpPr/>
      </dsp:nvSpPr>
      <dsp:spPr>
        <a:xfrm rot="10800000">
          <a:off x="1516779" y="234782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Представление данных и знаний в здравоохранении</a:t>
          </a:r>
          <a:endParaRPr lang="ru-RU" sz="1000" b="1" kern="1200" dirty="0"/>
        </a:p>
      </dsp:txBody>
      <dsp:txXfrm rot="10800000">
        <a:off x="1561871" y="234782"/>
        <a:ext cx="5797725" cy="180367"/>
      </dsp:txXfrm>
    </dsp:sp>
    <dsp:sp modelId="{6435C512-07EE-482A-92D3-CD2A55C9BCC7}">
      <dsp:nvSpPr>
        <dsp:cNvPr id="0" name=""/>
        <dsp:cNvSpPr/>
      </dsp:nvSpPr>
      <dsp:spPr>
        <a:xfrm>
          <a:off x="1426595" y="234782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F62FBEA-3A9E-4E45-8BDD-D242FF0363D5}">
      <dsp:nvSpPr>
        <dsp:cNvPr id="0" name=""/>
        <dsp:cNvSpPr/>
      </dsp:nvSpPr>
      <dsp:spPr>
        <a:xfrm rot="10800000">
          <a:off x="1548564" y="476943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Обмен медицинскими данными</a:t>
          </a:r>
          <a:endParaRPr lang="ru-RU" sz="1000" b="1" kern="1200" dirty="0"/>
        </a:p>
      </dsp:txBody>
      <dsp:txXfrm rot="10800000">
        <a:off x="1593656" y="476943"/>
        <a:ext cx="5797725" cy="180367"/>
      </dsp:txXfrm>
    </dsp:sp>
    <dsp:sp modelId="{D365C1F8-2950-44DB-995D-884DDF448ABF}">
      <dsp:nvSpPr>
        <dsp:cNvPr id="0" name=""/>
        <dsp:cNvSpPr/>
      </dsp:nvSpPr>
      <dsp:spPr>
        <a:xfrm>
          <a:off x="1426595" y="468991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43EB4D6-F3F6-4EEF-945F-6E207343CD29}">
      <dsp:nvSpPr>
        <dsp:cNvPr id="0" name=""/>
        <dsp:cNvSpPr/>
      </dsp:nvSpPr>
      <dsp:spPr>
        <a:xfrm rot="10800000">
          <a:off x="1516779" y="703200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Цифровые двойники в здравоохранении</a:t>
          </a:r>
          <a:endParaRPr lang="ru-RU" sz="1000" b="1" kern="1200" dirty="0"/>
        </a:p>
      </dsp:txBody>
      <dsp:txXfrm rot="10800000">
        <a:off x="1561871" y="703200"/>
        <a:ext cx="5797725" cy="180367"/>
      </dsp:txXfrm>
    </dsp:sp>
    <dsp:sp modelId="{A5D3C6EB-9541-4F31-A7FA-44EAE253877A}">
      <dsp:nvSpPr>
        <dsp:cNvPr id="0" name=""/>
        <dsp:cNvSpPr/>
      </dsp:nvSpPr>
      <dsp:spPr>
        <a:xfrm>
          <a:off x="1426595" y="703200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AB2F581-1272-407E-B99E-88B9627A5688}">
      <dsp:nvSpPr>
        <dsp:cNvPr id="0" name=""/>
        <dsp:cNvSpPr/>
      </dsp:nvSpPr>
      <dsp:spPr>
        <a:xfrm rot="10800000">
          <a:off x="1516779" y="937409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Моделирование в здравоохранении</a:t>
          </a:r>
          <a:endParaRPr lang="ru-RU" sz="1000" b="1" kern="1200" dirty="0"/>
        </a:p>
      </dsp:txBody>
      <dsp:txXfrm rot="10800000">
        <a:off x="1561871" y="937409"/>
        <a:ext cx="5797725" cy="180367"/>
      </dsp:txXfrm>
    </dsp:sp>
    <dsp:sp modelId="{68858184-A886-4EA5-A943-F09D3081D564}">
      <dsp:nvSpPr>
        <dsp:cNvPr id="0" name=""/>
        <dsp:cNvSpPr/>
      </dsp:nvSpPr>
      <dsp:spPr>
        <a:xfrm>
          <a:off x="1426595" y="937409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6554BAF-0672-4A07-A17E-A2B32A52AF48}">
      <dsp:nvSpPr>
        <dsp:cNvPr id="0" name=""/>
        <dsp:cNvSpPr/>
      </dsp:nvSpPr>
      <dsp:spPr>
        <a:xfrm rot="10800000">
          <a:off x="1516779" y="1171618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Применение математических методов в обработке медицинских данных</a:t>
          </a:r>
          <a:endParaRPr lang="ru-RU" sz="1000" b="1" kern="1200" dirty="0"/>
        </a:p>
      </dsp:txBody>
      <dsp:txXfrm rot="10800000">
        <a:off x="1561871" y="1171618"/>
        <a:ext cx="5797725" cy="180367"/>
      </dsp:txXfrm>
    </dsp:sp>
    <dsp:sp modelId="{06E3441A-9A07-430F-9EAD-A53EFBC8CD3E}">
      <dsp:nvSpPr>
        <dsp:cNvPr id="0" name=""/>
        <dsp:cNvSpPr/>
      </dsp:nvSpPr>
      <dsp:spPr>
        <a:xfrm>
          <a:off x="1426595" y="1171618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939C8C5-4169-4046-87C8-0E2BE105E2D6}">
      <dsp:nvSpPr>
        <dsp:cNvPr id="0" name=""/>
        <dsp:cNvSpPr/>
      </dsp:nvSpPr>
      <dsp:spPr>
        <a:xfrm rot="10800000">
          <a:off x="1516779" y="1405827"/>
          <a:ext cx="5842817" cy="2898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Применение методов искусственного интеллекта для управления и обработкой медицинских данных и знаний</a:t>
          </a:r>
          <a:endParaRPr lang="ru-RU" sz="1000" b="1" kern="1200" dirty="0"/>
        </a:p>
      </dsp:txBody>
      <dsp:txXfrm rot="10800000">
        <a:off x="1589242" y="1405827"/>
        <a:ext cx="5770354" cy="289853"/>
      </dsp:txXfrm>
    </dsp:sp>
    <dsp:sp modelId="{76A414F9-A1F9-4D63-A72F-2824FF7625FA}">
      <dsp:nvSpPr>
        <dsp:cNvPr id="0" name=""/>
        <dsp:cNvSpPr/>
      </dsp:nvSpPr>
      <dsp:spPr>
        <a:xfrm>
          <a:off x="1426595" y="1460570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EF426C5-D9A9-402F-A1CB-66F8589F3088}">
      <dsp:nvSpPr>
        <dsp:cNvPr id="0" name=""/>
        <dsp:cNvSpPr/>
      </dsp:nvSpPr>
      <dsp:spPr>
        <a:xfrm rot="10800000">
          <a:off x="1516779" y="1749521"/>
          <a:ext cx="5842817" cy="25563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Обоснование и научно-методическое сопровождений применения телемедицинских технологий при оказании медицинской помощи</a:t>
          </a:r>
          <a:endParaRPr lang="ru-RU" sz="1000" b="1" kern="1200" dirty="0"/>
        </a:p>
      </dsp:txBody>
      <dsp:txXfrm rot="10800000">
        <a:off x="1580689" y="1749521"/>
        <a:ext cx="5778907" cy="255639"/>
      </dsp:txXfrm>
    </dsp:sp>
    <dsp:sp modelId="{90500664-F8C6-45C0-9F8B-9F631DA05DF6}">
      <dsp:nvSpPr>
        <dsp:cNvPr id="0" name=""/>
        <dsp:cNvSpPr/>
      </dsp:nvSpPr>
      <dsp:spPr>
        <a:xfrm>
          <a:off x="1426595" y="1787157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78DFE9B-EA8C-46FD-9FFE-5BF3D8868919}">
      <dsp:nvSpPr>
        <dsp:cNvPr id="0" name=""/>
        <dsp:cNvSpPr/>
      </dsp:nvSpPr>
      <dsp:spPr>
        <a:xfrm rot="10800000">
          <a:off x="1516779" y="2059001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Обработка сигналов медицинских устройств</a:t>
          </a:r>
          <a:r>
            <a:rPr lang="ru-RU" sz="500" b="1" kern="1200" dirty="0" smtClean="0"/>
            <a:t>;</a:t>
          </a:r>
          <a:endParaRPr lang="ru-RU" sz="500" b="1" kern="1200" dirty="0"/>
        </a:p>
      </dsp:txBody>
      <dsp:txXfrm rot="10800000">
        <a:off x="1561871" y="2059001"/>
        <a:ext cx="5797725" cy="180367"/>
      </dsp:txXfrm>
    </dsp:sp>
    <dsp:sp modelId="{85358538-D1EA-4464-AE3E-873596EDED71}">
      <dsp:nvSpPr>
        <dsp:cNvPr id="0" name=""/>
        <dsp:cNvSpPr/>
      </dsp:nvSpPr>
      <dsp:spPr>
        <a:xfrm>
          <a:off x="1426595" y="2059001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529A6C8-67A4-4B41-951D-3028BBCD74DC}">
      <dsp:nvSpPr>
        <dsp:cNvPr id="0" name=""/>
        <dsp:cNvSpPr/>
      </dsp:nvSpPr>
      <dsp:spPr>
        <a:xfrm rot="10800000">
          <a:off x="1516779" y="2293211"/>
          <a:ext cx="5842817" cy="26002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Научное обоснование возможностей робототехники и формирование требований к робототехническим системам</a:t>
          </a:r>
          <a:endParaRPr lang="ru-RU" sz="1000" b="1" kern="1200" dirty="0"/>
        </a:p>
      </dsp:txBody>
      <dsp:txXfrm rot="10800000">
        <a:off x="1581785" y="2293211"/>
        <a:ext cx="5777811" cy="260023"/>
      </dsp:txXfrm>
    </dsp:sp>
    <dsp:sp modelId="{44E60549-C7A1-4563-8837-49DCC4F50600}">
      <dsp:nvSpPr>
        <dsp:cNvPr id="0" name=""/>
        <dsp:cNvSpPr/>
      </dsp:nvSpPr>
      <dsp:spPr>
        <a:xfrm>
          <a:off x="1426595" y="2333038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226A510-BFDF-4C7A-9DD2-918C50DAEBDB}">
      <dsp:nvSpPr>
        <dsp:cNvPr id="0" name=""/>
        <dsp:cNvSpPr/>
      </dsp:nvSpPr>
      <dsp:spPr>
        <a:xfrm rot="10800000">
          <a:off x="1516779" y="2607075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Компьютерная инженерия</a:t>
          </a:r>
          <a:endParaRPr lang="ru-RU" sz="1000" b="1" kern="1200" dirty="0"/>
        </a:p>
      </dsp:txBody>
      <dsp:txXfrm rot="10800000">
        <a:off x="1561871" y="2607075"/>
        <a:ext cx="5797725" cy="180367"/>
      </dsp:txXfrm>
    </dsp:sp>
    <dsp:sp modelId="{47549B0C-217D-4A4B-AAF0-7756D698405C}">
      <dsp:nvSpPr>
        <dsp:cNvPr id="0" name=""/>
        <dsp:cNvSpPr/>
      </dsp:nvSpPr>
      <dsp:spPr>
        <a:xfrm>
          <a:off x="1426595" y="2607075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E886CD0-06BE-4C7C-87D2-EB12E57722F4}">
      <dsp:nvSpPr>
        <dsp:cNvPr id="0" name=""/>
        <dsp:cNvSpPr/>
      </dsp:nvSpPr>
      <dsp:spPr>
        <a:xfrm rot="10800000">
          <a:off x="1516779" y="2841285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err="1" smtClean="0"/>
            <a:t>Нейроинформатика</a:t>
          </a:r>
          <a:r>
            <a:rPr lang="ru-RU" sz="1000" b="1" kern="1200" dirty="0" smtClean="0"/>
            <a:t> и </a:t>
          </a:r>
          <a:r>
            <a:rPr lang="ru-RU" sz="1000" b="1" kern="1200" dirty="0" err="1" smtClean="0"/>
            <a:t>нейроинженерия</a:t>
          </a:r>
          <a:r>
            <a:rPr lang="ru-RU" sz="500" b="1" kern="1200" dirty="0" smtClean="0"/>
            <a:t>;</a:t>
          </a:r>
          <a:endParaRPr lang="ru-RU" sz="500" b="1" kern="1200" dirty="0"/>
        </a:p>
      </dsp:txBody>
      <dsp:txXfrm rot="10800000">
        <a:off x="1561871" y="2841285"/>
        <a:ext cx="5797725" cy="180367"/>
      </dsp:txXfrm>
    </dsp:sp>
    <dsp:sp modelId="{22A52462-43D8-4F15-843B-4C20E71D1645}">
      <dsp:nvSpPr>
        <dsp:cNvPr id="0" name=""/>
        <dsp:cNvSpPr/>
      </dsp:nvSpPr>
      <dsp:spPr>
        <a:xfrm>
          <a:off x="1426595" y="2841285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896CF28-4871-43CC-8D04-16E082ED97BF}">
      <dsp:nvSpPr>
        <dsp:cNvPr id="0" name=""/>
        <dsp:cNvSpPr/>
      </dsp:nvSpPr>
      <dsp:spPr>
        <a:xfrm rot="10800000">
          <a:off x="1516779" y="3075494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Стандартизация, нормативное и законодательное обеспечение</a:t>
          </a:r>
          <a:endParaRPr lang="ru-RU" sz="500" b="1" kern="1200" dirty="0"/>
        </a:p>
      </dsp:txBody>
      <dsp:txXfrm rot="10800000">
        <a:off x="1561871" y="3075494"/>
        <a:ext cx="5797725" cy="180367"/>
      </dsp:txXfrm>
    </dsp:sp>
    <dsp:sp modelId="{6259783C-D5CB-4F7D-8E18-A6F4FB436B05}">
      <dsp:nvSpPr>
        <dsp:cNvPr id="0" name=""/>
        <dsp:cNvSpPr/>
      </dsp:nvSpPr>
      <dsp:spPr>
        <a:xfrm>
          <a:off x="1426595" y="3075494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8A657D0-4524-441F-A3D0-E65AFD4A4FDB}">
      <dsp:nvSpPr>
        <dsp:cNvPr id="0" name=""/>
        <dsp:cNvSpPr/>
      </dsp:nvSpPr>
      <dsp:spPr>
        <a:xfrm rot="10800000">
          <a:off x="1516779" y="3309703"/>
          <a:ext cx="5842817" cy="18036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Организация применения цифровых технологий в здравоохранении</a:t>
          </a:r>
          <a:r>
            <a:rPr lang="ru-RU" sz="500" b="1" kern="1200" dirty="0" smtClean="0"/>
            <a:t>;</a:t>
          </a:r>
          <a:endParaRPr lang="ru-RU" sz="500" b="1" kern="1200" dirty="0"/>
        </a:p>
      </dsp:txBody>
      <dsp:txXfrm rot="10800000">
        <a:off x="1561871" y="3309703"/>
        <a:ext cx="5797725" cy="180367"/>
      </dsp:txXfrm>
    </dsp:sp>
    <dsp:sp modelId="{D1E75943-AE76-4831-9347-A8C33EF9A503}">
      <dsp:nvSpPr>
        <dsp:cNvPr id="0" name=""/>
        <dsp:cNvSpPr/>
      </dsp:nvSpPr>
      <dsp:spPr>
        <a:xfrm>
          <a:off x="1426595" y="3309703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2650DD0-3F86-4DA8-9E2A-6CE545163759}">
      <dsp:nvSpPr>
        <dsp:cNvPr id="0" name=""/>
        <dsp:cNvSpPr/>
      </dsp:nvSpPr>
      <dsp:spPr>
        <a:xfrm rot="10800000">
          <a:off x="1420679" y="3543912"/>
          <a:ext cx="6087982" cy="319657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41910" rIns="78232" bIns="4191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 smtClean="0"/>
            <a:t>Анализ влияния цифровых технологий на деятельность медицинских работников и выявление рисков их негативного влияния на эффективность лечебного процесса</a:t>
          </a:r>
          <a:endParaRPr lang="ru-RU" sz="1050" b="1" kern="1200" dirty="0"/>
        </a:p>
      </dsp:txBody>
      <dsp:txXfrm rot="10800000">
        <a:off x="1500593" y="3543912"/>
        <a:ext cx="6008068" cy="319657"/>
      </dsp:txXfrm>
    </dsp:sp>
    <dsp:sp modelId="{8D84A417-4949-4FA0-8AB6-95AB95A8C273}">
      <dsp:nvSpPr>
        <dsp:cNvPr id="0" name=""/>
        <dsp:cNvSpPr/>
      </dsp:nvSpPr>
      <dsp:spPr>
        <a:xfrm>
          <a:off x="1381503" y="3613556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2FD38E9-3D05-4879-9D02-5603512BF73D}">
      <dsp:nvSpPr>
        <dsp:cNvPr id="0" name=""/>
        <dsp:cNvSpPr/>
      </dsp:nvSpPr>
      <dsp:spPr>
        <a:xfrm rot="10800000">
          <a:off x="1508248" y="3917410"/>
          <a:ext cx="5842817" cy="30249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9537" tIns="38100" rIns="7112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Оценка эффекта от внедрения цифровых технологий в практическое здравоохранение (медицинский, социальный, экономический).</a:t>
          </a:r>
          <a:endParaRPr lang="ru-RU" sz="1000" b="1" kern="1200" dirty="0"/>
        </a:p>
      </dsp:txBody>
      <dsp:txXfrm rot="10800000">
        <a:off x="1583871" y="3917410"/>
        <a:ext cx="5767194" cy="302491"/>
      </dsp:txXfrm>
    </dsp:sp>
    <dsp:sp modelId="{AA25E278-037E-409F-909B-14F291BE816D}">
      <dsp:nvSpPr>
        <dsp:cNvPr id="0" name=""/>
        <dsp:cNvSpPr/>
      </dsp:nvSpPr>
      <dsp:spPr>
        <a:xfrm>
          <a:off x="1426595" y="3978472"/>
          <a:ext cx="180367" cy="1803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F351F-56C4-42F3-98B9-9D66272F1D76}">
      <dsp:nvSpPr>
        <dsp:cNvPr id="0" name=""/>
        <dsp:cNvSpPr/>
      </dsp:nvSpPr>
      <dsp:spPr>
        <a:xfrm>
          <a:off x="3280845" y="1034299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5A7B4D5-D34D-4914-8DE0-C596F9A66EB2}">
      <dsp:nvSpPr>
        <dsp:cNvPr id="0" name=""/>
        <dsp:cNvSpPr/>
      </dsp:nvSpPr>
      <dsp:spPr>
        <a:xfrm>
          <a:off x="3184230" y="0"/>
          <a:ext cx="1518238" cy="81248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Дистанционный мониторинг здоровья</a:t>
          </a:r>
          <a:endParaRPr lang="ru-RU" sz="1400" kern="1200"/>
        </a:p>
      </dsp:txBody>
      <dsp:txXfrm>
        <a:off x="3184230" y="0"/>
        <a:ext cx="1518238" cy="812489"/>
      </dsp:txXfrm>
    </dsp:sp>
    <dsp:sp modelId="{ACFE6872-74DB-4881-AB82-272EE1D7759C}">
      <dsp:nvSpPr>
        <dsp:cNvPr id="0" name=""/>
        <dsp:cNvSpPr/>
      </dsp:nvSpPr>
      <dsp:spPr>
        <a:xfrm>
          <a:off x="3669514" y="1221172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D7E738F-F7D0-4D7D-8D72-BD67739EB287}">
      <dsp:nvSpPr>
        <dsp:cNvPr id="0" name=""/>
        <dsp:cNvSpPr/>
      </dsp:nvSpPr>
      <dsp:spPr>
        <a:xfrm>
          <a:off x="5157941" y="771865"/>
          <a:ext cx="1435425" cy="89373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Искусственный интеллект</a:t>
          </a:r>
          <a:endParaRPr lang="ru-RU" sz="1400" kern="1200" dirty="0"/>
        </a:p>
      </dsp:txBody>
      <dsp:txXfrm>
        <a:off x="5157941" y="771865"/>
        <a:ext cx="1435425" cy="893738"/>
      </dsp:txXfrm>
    </dsp:sp>
    <dsp:sp modelId="{161432E5-6194-430D-989C-80D76E3FE9AC}">
      <dsp:nvSpPr>
        <dsp:cNvPr id="0" name=""/>
        <dsp:cNvSpPr/>
      </dsp:nvSpPr>
      <dsp:spPr>
        <a:xfrm>
          <a:off x="3765025" y="1641635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EE7C65F-E3C5-406F-A278-917207D31E26}">
      <dsp:nvSpPr>
        <dsp:cNvPr id="0" name=""/>
        <dsp:cNvSpPr/>
      </dsp:nvSpPr>
      <dsp:spPr>
        <a:xfrm>
          <a:off x="5295962" y="1909351"/>
          <a:ext cx="1407821" cy="95467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Математическое моделирование</a:t>
          </a:r>
          <a:endParaRPr lang="ru-RU" sz="1400" kern="1200"/>
        </a:p>
      </dsp:txBody>
      <dsp:txXfrm>
        <a:off x="5295962" y="1909351"/>
        <a:ext cx="1407821" cy="954675"/>
      </dsp:txXfrm>
    </dsp:sp>
    <dsp:sp modelId="{3E005A0D-1C68-4BA5-A603-445BC2DADBDB}">
      <dsp:nvSpPr>
        <dsp:cNvPr id="0" name=""/>
        <dsp:cNvSpPr/>
      </dsp:nvSpPr>
      <dsp:spPr>
        <a:xfrm>
          <a:off x="3496159" y="1978818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EF85610-A528-469E-9485-697FC7579F47}">
      <dsp:nvSpPr>
        <dsp:cNvPr id="0" name=""/>
        <dsp:cNvSpPr/>
      </dsp:nvSpPr>
      <dsp:spPr>
        <a:xfrm>
          <a:off x="4688667" y="3189022"/>
          <a:ext cx="1518238" cy="8734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Образовательные технологии</a:t>
          </a:r>
          <a:endParaRPr lang="ru-RU" sz="1400" kern="1200"/>
        </a:p>
      </dsp:txBody>
      <dsp:txXfrm>
        <a:off x="4688667" y="3189022"/>
        <a:ext cx="1518238" cy="873426"/>
      </dsp:txXfrm>
    </dsp:sp>
    <dsp:sp modelId="{FEAFAF78-82CE-498B-8F59-4F740592F3A0}">
      <dsp:nvSpPr>
        <dsp:cNvPr id="0" name=""/>
        <dsp:cNvSpPr/>
      </dsp:nvSpPr>
      <dsp:spPr>
        <a:xfrm>
          <a:off x="3065531" y="1978818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7BAF732-6D01-4F71-86DF-C50F202AA2A0}">
      <dsp:nvSpPr>
        <dsp:cNvPr id="0" name=""/>
        <dsp:cNvSpPr/>
      </dsp:nvSpPr>
      <dsp:spPr>
        <a:xfrm>
          <a:off x="1679794" y="3189022"/>
          <a:ext cx="1518238" cy="8734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Законодательное и нормативное обеспечение</a:t>
          </a:r>
          <a:endParaRPr lang="ru-RU" sz="1400" kern="1200"/>
        </a:p>
      </dsp:txBody>
      <dsp:txXfrm>
        <a:off x="1679794" y="3189022"/>
        <a:ext cx="1518238" cy="873426"/>
      </dsp:txXfrm>
    </dsp:sp>
    <dsp:sp modelId="{CAE973B4-BBE3-4B3A-89B0-0DC977C8DC98}">
      <dsp:nvSpPr>
        <dsp:cNvPr id="0" name=""/>
        <dsp:cNvSpPr/>
      </dsp:nvSpPr>
      <dsp:spPr>
        <a:xfrm>
          <a:off x="2796665" y="1641635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C60C58-073C-47D4-BD71-C7E5BD6FEAB0}">
      <dsp:nvSpPr>
        <dsp:cNvPr id="0" name=""/>
        <dsp:cNvSpPr/>
      </dsp:nvSpPr>
      <dsp:spPr>
        <a:xfrm>
          <a:off x="1182915" y="1909351"/>
          <a:ext cx="1407821" cy="95467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Цифровая фармация</a:t>
          </a:r>
          <a:endParaRPr lang="ru-RU" sz="1400" kern="1200"/>
        </a:p>
      </dsp:txBody>
      <dsp:txXfrm>
        <a:off x="1182915" y="1909351"/>
        <a:ext cx="1407821" cy="954675"/>
      </dsp:txXfrm>
    </dsp:sp>
    <dsp:sp modelId="{84516AD6-2C88-4EF0-B37A-66DBACFD5475}">
      <dsp:nvSpPr>
        <dsp:cNvPr id="0" name=""/>
        <dsp:cNvSpPr/>
      </dsp:nvSpPr>
      <dsp:spPr>
        <a:xfrm>
          <a:off x="2892176" y="1221172"/>
          <a:ext cx="1325008" cy="1325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C7FCCA-FCE3-49A0-83B0-9A13FD5975EE}">
      <dsp:nvSpPr>
        <dsp:cNvPr id="0" name=""/>
        <dsp:cNvSpPr/>
      </dsp:nvSpPr>
      <dsp:spPr>
        <a:xfrm>
          <a:off x="1293333" y="771865"/>
          <a:ext cx="1435425" cy="89373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Цифровая генетика</a:t>
          </a:r>
          <a:endParaRPr lang="ru-RU" sz="1400" kern="1200"/>
        </a:p>
      </dsp:txBody>
      <dsp:txXfrm>
        <a:off x="1293333" y="771865"/>
        <a:ext cx="1435425" cy="8937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20146-FF04-4A25-B795-16360B6C337D}">
      <dsp:nvSpPr>
        <dsp:cNvPr id="0" name=""/>
        <dsp:cNvSpPr/>
      </dsp:nvSpPr>
      <dsp:spPr>
        <a:xfrm rot="10800000">
          <a:off x="1518186" y="689"/>
          <a:ext cx="5758214" cy="43661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err="1" smtClean="0"/>
            <a:t>Мультидисциплинарный</a:t>
          </a:r>
          <a:r>
            <a:rPr lang="ru-RU" sz="1100" b="1" kern="1200" dirty="0" smtClean="0"/>
            <a:t> подход к формированию профессорско-преподавательского состава</a:t>
          </a:r>
          <a:endParaRPr lang="ru-RU" sz="1100" b="1" kern="1200" dirty="0"/>
        </a:p>
      </dsp:txBody>
      <dsp:txXfrm rot="10800000">
        <a:off x="1627341" y="689"/>
        <a:ext cx="5649059" cy="436619"/>
      </dsp:txXfrm>
    </dsp:sp>
    <dsp:sp modelId="{4C5EFC56-F8AE-4102-B445-E5B4AB90DF86}">
      <dsp:nvSpPr>
        <dsp:cNvPr id="0" name=""/>
        <dsp:cNvSpPr/>
      </dsp:nvSpPr>
      <dsp:spPr>
        <a:xfrm>
          <a:off x="1382567" y="84823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32B1E6-2A9E-4DA8-8794-72FBB767D0F9}">
      <dsp:nvSpPr>
        <dsp:cNvPr id="0" name=""/>
        <dsp:cNvSpPr/>
      </dsp:nvSpPr>
      <dsp:spPr>
        <a:xfrm rot="10800000">
          <a:off x="1518186" y="519718"/>
          <a:ext cx="5758214" cy="38915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«Перекрестный» </a:t>
          </a:r>
          <a:r>
            <a:rPr lang="ru-RU" sz="1100" b="1" kern="1200" dirty="0" err="1" smtClean="0"/>
            <a:t>компетентностно</a:t>
          </a:r>
          <a:r>
            <a:rPr lang="ru-RU" sz="1100" b="1" kern="1200" dirty="0" smtClean="0"/>
            <a:t>-ориентированный подход - совместная работа слушателей-«медиков» и слушателей-«инженеров»</a:t>
          </a:r>
          <a:endParaRPr lang="ru-RU" sz="1100" b="1" kern="1200" dirty="0"/>
        </a:p>
      </dsp:txBody>
      <dsp:txXfrm rot="10800000">
        <a:off x="1615475" y="519718"/>
        <a:ext cx="5660925" cy="389158"/>
      </dsp:txXfrm>
    </dsp:sp>
    <dsp:sp modelId="{4F6DC042-CBE9-4B5E-836F-476F2881486A}">
      <dsp:nvSpPr>
        <dsp:cNvPr id="0" name=""/>
        <dsp:cNvSpPr/>
      </dsp:nvSpPr>
      <dsp:spPr>
        <a:xfrm>
          <a:off x="1382567" y="578678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90747-4AE8-4CBF-97A3-DAF93ADDA362}">
      <dsp:nvSpPr>
        <dsp:cNvPr id="0" name=""/>
        <dsp:cNvSpPr/>
      </dsp:nvSpPr>
      <dsp:spPr>
        <a:xfrm rot="10800000">
          <a:off x="1518186" y="989843"/>
          <a:ext cx="5758214" cy="3686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Практико-ориентированный подход - участие слушателей в выполнении инновационных внедрений и научно-исследовательских работах</a:t>
          </a:r>
          <a:endParaRPr lang="ru-RU" sz="1100" b="1" kern="1200" dirty="0"/>
        </a:p>
      </dsp:txBody>
      <dsp:txXfrm rot="10800000">
        <a:off x="1610351" y="989843"/>
        <a:ext cx="5666049" cy="368660"/>
      </dsp:txXfrm>
    </dsp:sp>
    <dsp:sp modelId="{6D8760AE-4E98-443D-BF15-29319CCA22E2}">
      <dsp:nvSpPr>
        <dsp:cNvPr id="0" name=""/>
        <dsp:cNvSpPr/>
      </dsp:nvSpPr>
      <dsp:spPr>
        <a:xfrm>
          <a:off x="1382567" y="1038554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73CFD7-7368-42F7-A71C-0AF789EF2C98}">
      <dsp:nvSpPr>
        <dsp:cNvPr id="0" name=""/>
        <dsp:cNvSpPr/>
      </dsp:nvSpPr>
      <dsp:spPr>
        <a:xfrm rot="10800000">
          <a:off x="1518186" y="1439470"/>
          <a:ext cx="5758214" cy="3375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Работа непосредственно в медицинских организациях по месту применения цифровых сервисов</a:t>
          </a:r>
          <a:endParaRPr lang="ru-RU" sz="1100" b="1" kern="1200" dirty="0"/>
        </a:p>
      </dsp:txBody>
      <dsp:txXfrm rot="10800000">
        <a:off x="1602564" y="1439470"/>
        <a:ext cx="5673836" cy="337511"/>
      </dsp:txXfrm>
    </dsp:sp>
    <dsp:sp modelId="{5386DA57-0E39-49F6-A2B8-D2CB0CC43676}">
      <dsp:nvSpPr>
        <dsp:cNvPr id="0" name=""/>
        <dsp:cNvSpPr/>
      </dsp:nvSpPr>
      <dsp:spPr>
        <a:xfrm>
          <a:off x="1382567" y="1472607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DFD15-15F0-4AB4-ABA2-3FE253A2190C}">
      <dsp:nvSpPr>
        <dsp:cNvPr id="0" name=""/>
        <dsp:cNvSpPr/>
      </dsp:nvSpPr>
      <dsp:spPr>
        <a:xfrm rot="10800000">
          <a:off x="1518186" y="1857948"/>
          <a:ext cx="5758214" cy="27123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Участие в апробации и испытаниях новых цифровых решений и технологий</a:t>
          </a:r>
          <a:endParaRPr lang="ru-RU" sz="1100" b="1" kern="1200" dirty="0"/>
        </a:p>
      </dsp:txBody>
      <dsp:txXfrm rot="10800000">
        <a:off x="1585995" y="1857948"/>
        <a:ext cx="5690405" cy="271237"/>
      </dsp:txXfrm>
    </dsp:sp>
    <dsp:sp modelId="{A95DE78F-883F-424C-AFE0-61D097B9B807}">
      <dsp:nvSpPr>
        <dsp:cNvPr id="0" name=""/>
        <dsp:cNvSpPr/>
      </dsp:nvSpPr>
      <dsp:spPr>
        <a:xfrm>
          <a:off x="1382567" y="1857948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CDA71-D84B-4829-81CC-F762C20A0188}">
      <dsp:nvSpPr>
        <dsp:cNvPr id="0" name=""/>
        <dsp:cNvSpPr/>
      </dsp:nvSpPr>
      <dsp:spPr>
        <a:xfrm rot="10800000">
          <a:off x="1518186" y="2210152"/>
          <a:ext cx="5758214" cy="27123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Участие во внедрении и сопровождении новых цифровых решений и технологий</a:t>
          </a:r>
          <a:endParaRPr lang="ru-RU" sz="1100" b="1" kern="1200" dirty="0"/>
        </a:p>
      </dsp:txBody>
      <dsp:txXfrm rot="10800000">
        <a:off x="1585995" y="2210152"/>
        <a:ext cx="5690405" cy="271237"/>
      </dsp:txXfrm>
    </dsp:sp>
    <dsp:sp modelId="{591BCD03-F1C5-4ED0-BA74-ED2BEB5BD60C}">
      <dsp:nvSpPr>
        <dsp:cNvPr id="0" name=""/>
        <dsp:cNvSpPr/>
      </dsp:nvSpPr>
      <dsp:spPr>
        <a:xfrm>
          <a:off x="1382567" y="2210152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3C7D15-2927-4CA5-A7FE-3E130136C352}">
      <dsp:nvSpPr>
        <dsp:cNvPr id="0" name=""/>
        <dsp:cNvSpPr/>
      </dsp:nvSpPr>
      <dsp:spPr>
        <a:xfrm rot="10800000">
          <a:off x="1518186" y="2562356"/>
          <a:ext cx="5758214" cy="27123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Акцент на интерактивные технологии преподавания, методику анализа конкретных ситуаций</a:t>
          </a:r>
          <a:endParaRPr lang="ru-RU" sz="1100" b="1" kern="1200" dirty="0"/>
        </a:p>
      </dsp:txBody>
      <dsp:txXfrm rot="10800000">
        <a:off x="1585995" y="2562356"/>
        <a:ext cx="5690405" cy="271237"/>
      </dsp:txXfrm>
    </dsp:sp>
    <dsp:sp modelId="{55003825-59F8-4BCE-9D1F-8700262E4697}">
      <dsp:nvSpPr>
        <dsp:cNvPr id="0" name=""/>
        <dsp:cNvSpPr/>
      </dsp:nvSpPr>
      <dsp:spPr>
        <a:xfrm>
          <a:off x="1382567" y="2562356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EF67D-A8F2-47E3-B606-9BA6C77ACEFA}">
      <dsp:nvSpPr>
        <dsp:cNvPr id="0" name=""/>
        <dsp:cNvSpPr/>
      </dsp:nvSpPr>
      <dsp:spPr>
        <a:xfrm rot="10800000">
          <a:off x="1518186" y="2914560"/>
          <a:ext cx="5758214" cy="35290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Развитие системного мышления и аналитических способностей путем обязательного участия в деятельности научного кружка</a:t>
          </a:r>
          <a:endParaRPr lang="ru-RU" sz="1100" b="1" kern="1200" dirty="0"/>
        </a:p>
      </dsp:txBody>
      <dsp:txXfrm rot="10800000">
        <a:off x="1606413" y="2914560"/>
        <a:ext cx="5669987" cy="352909"/>
      </dsp:txXfrm>
    </dsp:sp>
    <dsp:sp modelId="{5B99F7AC-51CA-4EAC-A014-11950955352B}">
      <dsp:nvSpPr>
        <dsp:cNvPr id="0" name=""/>
        <dsp:cNvSpPr/>
      </dsp:nvSpPr>
      <dsp:spPr>
        <a:xfrm>
          <a:off x="1382567" y="2955396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DF737-0710-4A10-8369-62955A1B88BD}">
      <dsp:nvSpPr>
        <dsp:cNvPr id="0" name=""/>
        <dsp:cNvSpPr/>
      </dsp:nvSpPr>
      <dsp:spPr>
        <a:xfrm rot="10800000">
          <a:off x="1518186" y="3348436"/>
          <a:ext cx="5758214" cy="4160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Применение в качестве зачета публикаций в ведущих журналах или выступление на конференции</a:t>
          </a:r>
          <a:endParaRPr lang="ru-RU" sz="1100" b="1" kern="1200" dirty="0"/>
        </a:p>
      </dsp:txBody>
      <dsp:txXfrm rot="10800000">
        <a:off x="1622186" y="3348436"/>
        <a:ext cx="5654214" cy="416002"/>
      </dsp:txXfrm>
    </dsp:sp>
    <dsp:sp modelId="{B8F54FE1-D56D-4F0F-8413-680CA4699FAE}">
      <dsp:nvSpPr>
        <dsp:cNvPr id="0" name=""/>
        <dsp:cNvSpPr/>
      </dsp:nvSpPr>
      <dsp:spPr>
        <a:xfrm>
          <a:off x="1382567" y="3420819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133EF3-3EFE-499C-AD96-C7F70FDCC321}">
      <dsp:nvSpPr>
        <dsp:cNvPr id="0" name=""/>
        <dsp:cNvSpPr/>
      </dsp:nvSpPr>
      <dsp:spPr>
        <a:xfrm rot="10800000">
          <a:off x="1518186" y="3845405"/>
          <a:ext cx="5758214" cy="27123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608" tIns="41910" rIns="78232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Непрерывное развитие учебно-методической базы преподавания</a:t>
          </a:r>
          <a:endParaRPr lang="ru-RU" sz="1100" b="1" kern="1200" dirty="0"/>
        </a:p>
      </dsp:txBody>
      <dsp:txXfrm rot="10800000">
        <a:off x="1585995" y="3845405"/>
        <a:ext cx="5690405" cy="271237"/>
      </dsp:txXfrm>
    </dsp:sp>
    <dsp:sp modelId="{7474DD19-1414-48E7-9C8B-FCC3F3810357}">
      <dsp:nvSpPr>
        <dsp:cNvPr id="0" name=""/>
        <dsp:cNvSpPr/>
      </dsp:nvSpPr>
      <dsp:spPr>
        <a:xfrm>
          <a:off x="1382567" y="3845405"/>
          <a:ext cx="271237" cy="2712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D61B1-ED12-469F-BDDD-3905E24787A3}">
      <dsp:nvSpPr>
        <dsp:cNvPr id="0" name=""/>
        <dsp:cNvSpPr/>
      </dsp:nvSpPr>
      <dsp:spPr>
        <a:xfrm>
          <a:off x="0" y="0"/>
          <a:ext cx="3263504" cy="326350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51393-BADB-4D1E-8DFD-0E6B840F0348}">
      <dsp:nvSpPr>
        <dsp:cNvPr id="0" name=""/>
        <dsp:cNvSpPr/>
      </dsp:nvSpPr>
      <dsp:spPr>
        <a:xfrm>
          <a:off x="1631752" y="0"/>
          <a:ext cx="6254947" cy="32635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Научное обоснование и разработка прототипов цифровых медицинских сервисов</a:t>
          </a:r>
          <a:endParaRPr lang="ru-RU" sz="1200" kern="1200" dirty="0"/>
        </a:p>
      </dsp:txBody>
      <dsp:txXfrm>
        <a:off x="1631752" y="0"/>
        <a:ext cx="6254947" cy="693494"/>
      </dsp:txXfrm>
    </dsp:sp>
    <dsp:sp modelId="{83D5A636-B7B0-4A4C-B865-39C389D55537}">
      <dsp:nvSpPr>
        <dsp:cNvPr id="0" name=""/>
        <dsp:cNvSpPr/>
      </dsp:nvSpPr>
      <dsp:spPr>
        <a:xfrm>
          <a:off x="428334" y="693494"/>
          <a:ext cx="2406834" cy="240683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C35C3-943D-4E52-AC94-E9F25E1DA150}">
      <dsp:nvSpPr>
        <dsp:cNvPr id="0" name=""/>
        <dsp:cNvSpPr/>
      </dsp:nvSpPr>
      <dsp:spPr>
        <a:xfrm>
          <a:off x="1631752" y="693494"/>
          <a:ext cx="6254947" cy="24068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Апробация и испытание медицинских цифровых сервисов, ведение федерального реестра сервисов, содействие внедрению сервисов и вывода их на международные </a:t>
          </a:r>
          <a:r>
            <a:rPr lang="ru-RU" sz="1200" kern="1200" dirty="0" err="1" smtClean="0"/>
            <a:t>несырьевые</a:t>
          </a:r>
          <a:r>
            <a:rPr lang="ru-RU" sz="1200" kern="1200" dirty="0" smtClean="0"/>
            <a:t> рынки</a:t>
          </a:r>
          <a:endParaRPr lang="ru-RU" sz="1200" kern="1200" dirty="0"/>
        </a:p>
      </dsp:txBody>
      <dsp:txXfrm>
        <a:off x="1631752" y="693494"/>
        <a:ext cx="6254947" cy="693494"/>
      </dsp:txXfrm>
    </dsp:sp>
    <dsp:sp modelId="{E56F6074-086B-4CB8-8128-1D0B0CC29BB9}">
      <dsp:nvSpPr>
        <dsp:cNvPr id="0" name=""/>
        <dsp:cNvSpPr/>
      </dsp:nvSpPr>
      <dsp:spPr>
        <a:xfrm>
          <a:off x="856669" y="1386989"/>
          <a:ext cx="1550164" cy="155016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54952-6686-4640-AF35-5D07FA3C4FD0}">
      <dsp:nvSpPr>
        <dsp:cNvPr id="0" name=""/>
        <dsp:cNvSpPr/>
      </dsp:nvSpPr>
      <dsp:spPr>
        <a:xfrm>
          <a:off x="1631752" y="1386989"/>
          <a:ext cx="6254947" cy="15501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Создание единого образовательного стандарта дисциплины «медицинская информатика», проведение обучения преподавателей других медицинских ВУЗов и широких кругов медицинских работников и инженеров (ИТ-специалистов)</a:t>
          </a:r>
          <a:endParaRPr lang="ru-RU" sz="1200" kern="1200" dirty="0"/>
        </a:p>
      </dsp:txBody>
      <dsp:txXfrm>
        <a:off x="1631752" y="1386989"/>
        <a:ext cx="6254947" cy="693494"/>
      </dsp:txXfrm>
    </dsp:sp>
    <dsp:sp modelId="{8DAAA36C-44AF-4DA1-BD5C-773ABDAF1EFF}">
      <dsp:nvSpPr>
        <dsp:cNvPr id="0" name=""/>
        <dsp:cNvSpPr/>
      </dsp:nvSpPr>
      <dsp:spPr>
        <a:xfrm>
          <a:off x="1285004" y="2080483"/>
          <a:ext cx="693494" cy="69349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04084-982C-498D-84FF-67F1389703B9}">
      <dsp:nvSpPr>
        <dsp:cNvPr id="0" name=""/>
        <dsp:cNvSpPr/>
      </dsp:nvSpPr>
      <dsp:spPr>
        <a:xfrm>
          <a:off x="1631752" y="2080483"/>
          <a:ext cx="6254947" cy="6934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Создание </a:t>
          </a:r>
          <a:r>
            <a:rPr lang="ru-RU" sz="1200" kern="1200" dirty="0" err="1" smtClean="0"/>
            <a:t>репозитария</a:t>
          </a:r>
          <a:r>
            <a:rPr lang="ru-RU" sz="1200" kern="1200" dirty="0" smtClean="0"/>
            <a:t> Дата-сетов для поддержки принятия врачебных решений</a:t>
          </a:r>
          <a:endParaRPr lang="ru-RU" sz="1200" kern="1200" dirty="0"/>
        </a:p>
      </dsp:txBody>
      <dsp:txXfrm>
        <a:off x="1631752" y="2080483"/>
        <a:ext cx="6254947" cy="693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2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FACE-5A98-4139-A0EE-8E30A4B24E24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2956A-97F4-4B77-BBF7-58016AB0C9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235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EBE3D-1E4F-EA40-A915-9853E90AA5F7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E77FD-9B29-3244-98CD-B2FFD0246E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8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E77FD-9B29-3244-98CD-B2FFD0246EF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61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Эффективное выполнение перечисленных задач возможно только при наличии достаточного количества квалифицированных кадров. Нужны </a:t>
            </a:r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мультидисциплинарные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команды специалистов, обладающих как компетенциями в рамках основной специальности, так и в смежных дисциплинах. От постановки клинической задачи до внедрения медицинского изделия - требуется совместная работа особым образом подготовленных врачей и инженеров.</a:t>
            </a:r>
          </a:p>
          <a:p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этого следует необходимость </a:t>
            </a:r>
            <a:r>
              <a:rPr lang="ru-RU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системной подготовки кадры для цифрового здравоохранения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том числе в рамках специальности «медицинская информатика».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E77FD-9B29-3244-98CD-B2FFD0246EF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99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институте цифровой медицины </a:t>
            </a:r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Сеченовского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Университета создан оригинальный подход к повышению эффективности и качества подготовки специалистов, сформировано новое направление – </a:t>
            </a:r>
            <a:r>
              <a:rPr lang="ru-RU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дидактика медицинской информатики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того, чтобы добиться </a:t>
            </a:r>
            <a:r>
              <a:rPr lang="ru-RU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наибольшего эффекта в разработке сервисов и обучении специалистов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нужно придерживаться следующих принципов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E77FD-9B29-3244-98CD-B2FFD0246EF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21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решения этих важнейших задач целесообразно рекомендовать </a:t>
            </a:r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Сеченовскому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Университету выйти с предложением в Минздрав России о создании на базе Института цифровой медицины </a:t>
            </a:r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Сеченовского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Университета Федерального </a:t>
            </a:r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инновационно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-образовательного центра (ФИОЦ), решающего в системе здравоохранения РФ следующие основные задачи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E77FD-9B29-3244-98CD-B2FFD0246EF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66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mtClean="0"/>
              <a:t>T H A N K    Y O 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E77FD-9B29-3244-98CD-B2FFD0246EF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9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apezoid 3"/>
          <p:cNvSpPr/>
          <p:nvPr userDrawn="1"/>
        </p:nvSpPr>
        <p:spPr>
          <a:xfrm>
            <a:off x="0" y="0"/>
            <a:ext cx="4106795" cy="5143500"/>
          </a:xfrm>
          <a:custGeom>
            <a:avLst/>
            <a:gdLst>
              <a:gd name="connsiteX0" fmla="*/ 0 w 6524427"/>
              <a:gd name="connsiteY0" fmla="*/ 5143500 h 5143500"/>
              <a:gd name="connsiteX1" fmla="*/ 1285875 w 6524427"/>
              <a:gd name="connsiteY1" fmla="*/ 0 h 5143500"/>
              <a:gd name="connsiteX2" fmla="*/ 5238552 w 6524427"/>
              <a:gd name="connsiteY2" fmla="*/ 0 h 5143500"/>
              <a:gd name="connsiteX3" fmla="*/ 6524427 w 6524427"/>
              <a:gd name="connsiteY3" fmla="*/ 5143500 h 5143500"/>
              <a:gd name="connsiteX4" fmla="*/ 0 w 6524427"/>
              <a:gd name="connsiteY4" fmla="*/ 5143500 h 5143500"/>
              <a:gd name="connsiteX0" fmla="*/ 0 w 5238552"/>
              <a:gd name="connsiteY0" fmla="*/ 5143500 h 5143500"/>
              <a:gd name="connsiteX1" fmla="*/ 1285875 w 5238552"/>
              <a:gd name="connsiteY1" fmla="*/ 0 h 5143500"/>
              <a:gd name="connsiteX2" fmla="*/ 5238552 w 5238552"/>
              <a:gd name="connsiteY2" fmla="*/ 0 h 5143500"/>
              <a:gd name="connsiteX3" fmla="*/ 3330290 w 5238552"/>
              <a:gd name="connsiteY3" fmla="*/ 5130974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285875 w 5238552"/>
              <a:gd name="connsiteY1" fmla="*/ 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38429 w 5276981"/>
              <a:gd name="connsiteY0" fmla="*/ 5159266 h 5159266"/>
              <a:gd name="connsiteX1" fmla="*/ 0 w 5276981"/>
              <a:gd name="connsiteY1" fmla="*/ 0 h 5159266"/>
              <a:gd name="connsiteX2" fmla="*/ 5276981 w 5276981"/>
              <a:gd name="connsiteY2" fmla="*/ 15766 h 5159266"/>
              <a:gd name="connsiteX3" fmla="*/ 3606713 w 5276981"/>
              <a:gd name="connsiteY3" fmla="*/ 5159266 h 5159266"/>
              <a:gd name="connsiteX4" fmla="*/ 38429 w 5276981"/>
              <a:gd name="connsiteY4" fmla="*/ 5159266 h 5159266"/>
              <a:gd name="connsiteX0" fmla="*/ 23914 w 5262466"/>
              <a:gd name="connsiteY0" fmla="*/ 5159266 h 5159266"/>
              <a:gd name="connsiteX1" fmla="*/ 0 w 5262466"/>
              <a:gd name="connsiteY1" fmla="*/ 0 h 5159266"/>
              <a:gd name="connsiteX2" fmla="*/ 5262466 w 5262466"/>
              <a:gd name="connsiteY2" fmla="*/ 15766 h 5159266"/>
              <a:gd name="connsiteX3" fmla="*/ 3592198 w 5262466"/>
              <a:gd name="connsiteY3" fmla="*/ 5159266 h 5159266"/>
              <a:gd name="connsiteX4" fmla="*/ 23914 w 5262466"/>
              <a:gd name="connsiteY4" fmla="*/ 5159266 h 5159266"/>
              <a:gd name="connsiteX0" fmla="*/ 9399 w 5247951"/>
              <a:gd name="connsiteY0" fmla="*/ 5166524 h 5166524"/>
              <a:gd name="connsiteX1" fmla="*/ 0 w 5247951"/>
              <a:gd name="connsiteY1" fmla="*/ 0 h 5166524"/>
              <a:gd name="connsiteX2" fmla="*/ 5247951 w 5247951"/>
              <a:gd name="connsiteY2" fmla="*/ 23024 h 5166524"/>
              <a:gd name="connsiteX3" fmla="*/ 3577683 w 5247951"/>
              <a:gd name="connsiteY3" fmla="*/ 5166524 h 5166524"/>
              <a:gd name="connsiteX4" fmla="*/ 9399 w 5247951"/>
              <a:gd name="connsiteY4" fmla="*/ 5166524 h 5166524"/>
              <a:gd name="connsiteX0" fmla="*/ 0 w 5238552"/>
              <a:gd name="connsiteY0" fmla="*/ 5143500 h 5143500"/>
              <a:gd name="connsiteX1" fmla="*/ 1642937 w 5238552"/>
              <a:gd name="connsiteY1" fmla="*/ 31386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113547 w 5238552"/>
              <a:gd name="connsiteY1" fmla="*/ 906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465816 w 5238552"/>
              <a:gd name="connsiteY1" fmla="*/ 211427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143527 w 5238552"/>
              <a:gd name="connsiteY1" fmla="*/ 1565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715253 w 4095025"/>
              <a:gd name="connsiteY0" fmla="*/ 5038569 h 5143500"/>
              <a:gd name="connsiteX1" fmla="*/ 0 w 4095025"/>
              <a:gd name="connsiteY1" fmla="*/ 1565 h 5143500"/>
              <a:gd name="connsiteX2" fmla="*/ 4095025 w 4095025"/>
              <a:gd name="connsiteY2" fmla="*/ 0 h 5143500"/>
              <a:gd name="connsiteX3" fmla="*/ 2424757 w 4095025"/>
              <a:gd name="connsiteY3" fmla="*/ 5143500 h 5143500"/>
              <a:gd name="connsiteX4" fmla="*/ 715253 w 4095025"/>
              <a:gd name="connsiteY4" fmla="*/ 5038569 h 5143500"/>
              <a:gd name="connsiteX0" fmla="*/ 0 w 4106795"/>
              <a:gd name="connsiteY0" fmla="*/ 5128510 h 5143500"/>
              <a:gd name="connsiteX1" fmla="*/ 11770 w 4106795"/>
              <a:gd name="connsiteY1" fmla="*/ 1565 h 5143500"/>
              <a:gd name="connsiteX2" fmla="*/ 4106795 w 4106795"/>
              <a:gd name="connsiteY2" fmla="*/ 0 h 5143500"/>
              <a:gd name="connsiteX3" fmla="*/ 2436527 w 4106795"/>
              <a:gd name="connsiteY3" fmla="*/ 5143500 h 5143500"/>
              <a:gd name="connsiteX4" fmla="*/ 0 w 4106795"/>
              <a:gd name="connsiteY4" fmla="*/ 512851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06795" h="5143500">
                <a:moveTo>
                  <a:pt x="0" y="5128510"/>
                </a:moveTo>
                <a:cubicBezTo>
                  <a:pt x="3923" y="3419528"/>
                  <a:pt x="7847" y="1710547"/>
                  <a:pt x="11770" y="1565"/>
                </a:cubicBezTo>
                <a:lnTo>
                  <a:pt x="4106795" y="0"/>
                </a:lnTo>
                <a:lnTo>
                  <a:pt x="2436527" y="5143500"/>
                </a:lnTo>
                <a:lnTo>
                  <a:pt x="0" y="5128510"/>
                </a:lnTo>
                <a:close/>
              </a:path>
            </a:pathLst>
          </a:custGeom>
          <a:solidFill>
            <a:srgbClr val="1F32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 userDrawn="1">
            <p:ph type="subTitle" idx="1"/>
          </p:nvPr>
        </p:nvSpPr>
        <p:spPr>
          <a:xfrm>
            <a:off x="2987747" y="3537098"/>
            <a:ext cx="5882502" cy="1479660"/>
          </a:xfrm>
        </p:spPr>
        <p:txBody>
          <a:bodyPr>
            <a:normAutofit fontScale="92500" lnSpcReduction="10000"/>
          </a:bodyPr>
          <a:lstStyle>
            <a:lvl1pPr>
              <a:buNone/>
              <a:defRPr/>
            </a:lvl1pPr>
          </a:lstStyle>
          <a:p>
            <a:pPr algn="r"/>
            <a:r>
              <a:rPr lang="ru-RU" sz="1600" i="1" smtClean="0">
                <a:solidFill>
                  <a:srgbClr val="1F325E"/>
                </a:solidFill>
                <a:latin typeface="Arial" charset="0"/>
                <a:cs typeface="Arial" charset="0"/>
              </a:rPr>
              <a:t>Образец подзаголовка</a:t>
            </a:r>
            <a:endParaRPr lang="en-US" sz="1600" b="1" i="1" dirty="0" smtClean="0">
              <a:solidFill>
                <a:srgbClr val="1F325E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3402616" y="2211572"/>
            <a:ext cx="5467633" cy="1058880"/>
          </a:xfrm>
          <a:prstGeom prst="rect">
            <a:avLst/>
          </a:prstGeom>
          <a:noFill/>
        </p:spPr>
        <p:txBody>
          <a:bodyPr>
            <a:normAutofit fontScale="90000"/>
          </a:bodyPr>
          <a:lstStyle/>
          <a:p>
            <a:pPr algn="r"/>
            <a:r>
              <a:rPr lang="ru-RU" sz="2800" b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Образец заголовка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656" y="209057"/>
            <a:ext cx="3271016" cy="23127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0" y="-3727"/>
            <a:ext cx="9144000" cy="850394"/>
            <a:chOff x="0" y="-3727"/>
            <a:chExt cx="9144000" cy="850394"/>
          </a:xfrm>
        </p:grpSpPr>
        <p:sp>
          <p:nvSpPr>
            <p:cNvPr id="8" name="Rectangle 6"/>
            <p:cNvSpPr/>
            <p:nvPr userDrawn="1"/>
          </p:nvSpPr>
          <p:spPr>
            <a:xfrm>
              <a:off x="0" y="0"/>
              <a:ext cx="9144000" cy="846667"/>
            </a:xfrm>
            <a:prstGeom prst="rect">
              <a:avLst/>
            </a:prstGeom>
            <a:solidFill>
              <a:srgbClr val="DCEB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rapezoid 3"/>
            <p:cNvSpPr/>
            <p:nvPr userDrawn="1"/>
          </p:nvSpPr>
          <p:spPr>
            <a:xfrm>
              <a:off x="0" y="-3727"/>
              <a:ext cx="248471" cy="850394"/>
            </a:xfrm>
            <a:custGeom>
              <a:avLst/>
              <a:gdLst>
                <a:gd name="connsiteX0" fmla="*/ 0 w 6524427"/>
                <a:gd name="connsiteY0" fmla="*/ 5143500 h 5143500"/>
                <a:gd name="connsiteX1" fmla="*/ 1285875 w 6524427"/>
                <a:gd name="connsiteY1" fmla="*/ 0 h 5143500"/>
                <a:gd name="connsiteX2" fmla="*/ 5238552 w 6524427"/>
                <a:gd name="connsiteY2" fmla="*/ 0 h 5143500"/>
                <a:gd name="connsiteX3" fmla="*/ 6524427 w 6524427"/>
                <a:gd name="connsiteY3" fmla="*/ 5143500 h 5143500"/>
                <a:gd name="connsiteX4" fmla="*/ 0 w 6524427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330290 w 5238552"/>
                <a:gd name="connsiteY3" fmla="*/ 5130974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38429 w 5276981"/>
                <a:gd name="connsiteY0" fmla="*/ 5159266 h 5159266"/>
                <a:gd name="connsiteX1" fmla="*/ 0 w 5276981"/>
                <a:gd name="connsiteY1" fmla="*/ 0 h 5159266"/>
                <a:gd name="connsiteX2" fmla="*/ 5276981 w 5276981"/>
                <a:gd name="connsiteY2" fmla="*/ 15766 h 5159266"/>
                <a:gd name="connsiteX3" fmla="*/ 3606713 w 5276981"/>
                <a:gd name="connsiteY3" fmla="*/ 5159266 h 5159266"/>
                <a:gd name="connsiteX4" fmla="*/ 38429 w 5276981"/>
                <a:gd name="connsiteY4" fmla="*/ 5159266 h 5159266"/>
                <a:gd name="connsiteX0" fmla="*/ 23914 w 5262466"/>
                <a:gd name="connsiteY0" fmla="*/ 5159266 h 5159266"/>
                <a:gd name="connsiteX1" fmla="*/ 0 w 5262466"/>
                <a:gd name="connsiteY1" fmla="*/ 0 h 5159266"/>
                <a:gd name="connsiteX2" fmla="*/ 5262466 w 5262466"/>
                <a:gd name="connsiteY2" fmla="*/ 15766 h 5159266"/>
                <a:gd name="connsiteX3" fmla="*/ 3592198 w 5262466"/>
                <a:gd name="connsiteY3" fmla="*/ 5159266 h 5159266"/>
                <a:gd name="connsiteX4" fmla="*/ 23914 w 5262466"/>
                <a:gd name="connsiteY4" fmla="*/ 5159266 h 5159266"/>
                <a:gd name="connsiteX0" fmla="*/ 9399 w 5247951"/>
                <a:gd name="connsiteY0" fmla="*/ 5166524 h 5166524"/>
                <a:gd name="connsiteX1" fmla="*/ 0 w 5247951"/>
                <a:gd name="connsiteY1" fmla="*/ 0 h 5166524"/>
                <a:gd name="connsiteX2" fmla="*/ 5247951 w 5247951"/>
                <a:gd name="connsiteY2" fmla="*/ 23024 h 5166524"/>
                <a:gd name="connsiteX3" fmla="*/ 3577683 w 5247951"/>
                <a:gd name="connsiteY3" fmla="*/ 5166524 h 5166524"/>
                <a:gd name="connsiteX4" fmla="*/ 9399 w 5247951"/>
                <a:gd name="connsiteY4" fmla="*/ 5166524 h 5166524"/>
                <a:gd name="connsiteX0" fmla="*/ 0 w 5238552"/>
                <a:gd name="connsiteY0" fmla="*/ 5143500 h 5143500"/>
                <a:gd name="connsiteX1" fmla="*/ 1642937 w 5238552"/>
                <a:gd name="connsiteY1" fmla="*/ 3138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13547 w 5238552"/>
                <a:gd name="connsiteY1" fmla="*/ 90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465816 w 5238552"/>
                <a:gd name="connsiteY1" fmla="*/ 211427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43527 w 5238552"/>
                <a:gd name="connsiteY1" fmla="*/ 1565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715253 w 4095025"/>
                <a:gd name="connsiteY0" fmla="*/ 5038569 h 5143500"/>
                <a:gd name="connsiteX1" fmla="*/ 0 w 4095025"/>
                <a:gd name="connsiteY1" fmla="*/ 1565 h 5143500"/>
                <a:gd name="connsiteX2" fmla="*/ 4095025 w 4095025"/>
                <a:gd name="connsiteY2" fmla="*/ 0 h 5143500"/>
                <a:gd name="connsiteX3" fmla="*/ 2424757 w 4095025"/>
                <a:gd name="connsiteY3" fmla="*/ 5143500 h 5143500"/>
                <a:gd name="connsiteX4" fmla="*/ 715253 w 4095025"/>
                <a:gd name="connsiteY4" fmla="*/ 5038569 h 5143500"/>
                <a:gd name="connsiteX0" fmla="*/ 0 w 4106795"/>
                <a:gd name="connsiteY0" fmla="*/ 5128510 h 5143500"/>
                <a:gd name="connsiteX1" fmla="*/ 11770 w 4106795"/>
                <a:gd name="connsiteY1" fmla="*/ 1565 h 5143500"/>
                <a:gd name="connsiteX2" fmla="*/ 4106795 w 4106795"/>
                <a:gd name="connsiteY2" fmla="*/ 0 h 5143500"/>
                <a:gd name="connsiteX3" fmla="*/ 2436527 w 4106795"/>
                <a:gd name="connsiteY3" fmla="*/ 5143500 h 5143500"/>
                <a:gd name="connsiteX4" fmla="*/ 0 w 4106795"/>
                <a:gd name="connsiteY4" fmla="*/ 5128510 h 514350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28006 w 4106795"/>
                <a:gd name="connsiteY3" fmla="*/ 829917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50491 w 4106795"/>
                <a:gd name="connsiteY3" fmla="*/ 807431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60016 w 4106795"/>
                <a:gd name="connsiteY3" fmla="*/ 794731 h 5128510"/>
                <a:gd name="connsiteX4" fmla="*/ 0 w 4106795"/>
                <a:gd name="connsiteY4" fmla="*/ 5128510 h 5128510"/>
                <a:gd name="connsiteX0" fmla="*/ 2121836 w 4095031"/>
                <a:gd name="connsiteY0" fmla="*/ 1352377 h 1352377"/>
                <a:gd name="connsiteX1" fmla="*/ 6 w 4095031"/>
                <a:gd name="connsiteY1" fmla="*/ 1565 h 1352377"/>
                <a:gd name="connsiteX2" fmla="*/ 4095031 w 4095031"/>
                <a:gd name="connsiteY2" fmla="*/ 0 h 1352377"/>
                <a:gd name="connsiteX3" fmla="*/ 3848252 w 4095031"/>
                <a:gd name="connsiteY3" fmla="*/ 794731 h 1352377"/>
                <a:gd name="connsiteX4" fmla="*/ 2121836 w 4095031"/>
                <a:gd name="connsiteY4" fmla="*/ 1352377 h 1352377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2054102 w 4095031"/>
                <a:gd name="connsiteY0" fmla="*/ 1724910 h 1736687"/>
                <a:gd name="connsiteX1" fmla="*/ 6 w 4095031"/>
                <a:gd name="connsiteY1" fmla="*/ 1565 h 1736687"/>
                <a:gd name="connsiteX2" fmla="*/ 4095031 w 4095031"/>
                <a:gd name="connsiteY2" fmla="*/ 0 h 1736687"/>
                <a:gd name="connsiteX3" fmla="*/ 3848252 w 4095031"/>
                <a:gd name="connsiteY3" fmla="*/ 794731 h 1736687"/>
                <a:gd name="connsiteX4" fmla="*/ 2054102 w 4095031"/>
                <a:gd name="connsiteY4" fmla="*/ 1724910 h 1736687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3848638 w 4095417"/>
                <a:gd name="connsiteY0" fmla="*/ 794731 h 794731"/>
                <a:gd name="connsiteX1" fmla="*/ 392 w 4095417"/>
                <a:gd name="connsiteY1" fmla="*/ 1565 h 794731"/>
                <a:gd name="connsiteX2" fmla="*/ 4095417 w 4095417"/>
                <a:gd name="connsiteY2" fmla="*/ 0 h 794731"/>
                <a:gd name="connsiteX3" fmla="*/ 3848638 w 4095417"/>
                <a:gd name="connsiteY3" fmla="*/ 794731 h 794731"/>
                <a:gd name="connsiteX0" fmla="*/ 537134 w 783913"/>
                <a:gd name="connsiteY0" fmla="*/ 794731 h 794731"/>
                <a:gd name="connsiteX1" fmla="*/ 41688 w 783913"/>
                <a:gd name="connsiteY1" fmla="*/ 69298 h 794731"/>
                <a:gd name="connsiteX2" fmla="*/ 783913 w 783913"/>
                <a:gd name="connsiteY2" fmla="*/ 0 h 794731"/>
                <a:gd name="connsiteX3" fmla="*/ 537134 w 783913"/>
                <a:gd name="connsiteY3" fmla="*/ 794731 h 794731"/>
                <a:gd name="connsiteX0" fmla="*/ 311860 w 558639"/>
                <a:gd name="connsiteY0" fmla="*/ 801633 h 801633"/>
                <a:gd name="connsiteX1" fmla="*/ 314889 w 558639"/>
                <a:gd name="connsiteY1" fmla="*/ 0 h 801633"/>
                <a:gd name="connsiteX2" fmla="*/ 558639 w 558639"/>
                <a:gd name="connsiteY2" fmla="*/ 6902 h 801633"/>
                <a:gd name="connsiteX3" fmla="*/ 311860 w 558639"/>
                <a:gd name="connsiteY3" fmla="*/ 801633 h 801633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8458 h 798458"/>
                <a:gd name="connsiteX1" fmla="*/ 312577 w 559502"/>
                <a:gd name="connsiteY1" fmla="*/ 0 h 798458"/>
                <a:gd name="connsiteX2" fmla="*/ 559502 w 559502"/>
                <a:gd name="connsiteY2" fmla="*/ 3727 h 798458"/>
                <a:gd name="connsiteX3" fmla="*/ 312723 w 559502"/>
                <a:gd name="connsiteY3" fmla="*/ 798458 h 798458"/>
                <a:gd name="connsiteX0" fmla="*/ 302637 w 549416"/>
                <a:gd name="connsiteY0" fmla="*/ 798458 h 798458"/>
                <a:gd name="connsiteX1" fmla="*/ 302491 w 549416"/>
                <a:gd name="connsiteY1" fmla="*/ 0 h 798458"/>
                <a:gd name="connsiteX2" fmla="*/ 549416 w 549416"/>
                <a:gd name="connsiteY2" fmla="*/ 3727 h 798458"/>
                <a:gd name="connsiteX3" fmla="*/ 302637 w 549416"/>
                <a:gd name="connsiteY3" fmla="*/ 798458 h 798458"/>
                <a:gd name="connsiteX0" fmla="*/ 146 w 246925"/>
                <a:gd name="connsiteY0" fmla="*/ 798458 h 798547"/>
                <a:gd name="connsiteX1" fmla="*/ 0 w 246925"/>
                <a:gd name="connsiteY1" fmla="*/ 0 h 798547"/>
                <a:gd name="connsiteX2" fmla="*/ 246925 w 246925"/>
                <a:gd name="connsiteY2" fmla="*/ 3727 h 798547"/>
                <a:gd name="connsiteX3" fmla="*/ 146 w 246925"/>
                <a:gd name="connsiteY3" fmla="*/ 798458 h 79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925" h="798547">
                  <a:moveTo>
                    <a:pt x="146" y="798458"/>
                  </a:moveTo>
                  <a:cubicBezTo>
                    <a:pt x="267" y="808244"/>
                    <a:pt x="3320" y="11805"/>
                    <a:pt x="0" y="0"/>
                  </a:cubicBezTo>
                  <a:lnTo>
                    <a:pt x="246925" y="3727"/>
                  </a:lnTo>
                  <a:lnTo>
                    <a:pt x="146" y="798458"/>
                  </a:lnTo>
                  <a:close/>
                </a:path>
              </a:pathLst>
            </a:custGeom>
            <a:solidFill>
              <a:srgbClr val="1F32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ubtitle 2"/>
            <p:cNvSpPr txBox="1">
              <a:spLocks/>
            </p:cNvSpPr>
            <p:nvPr userDrawn="1"/>
          </p:nvSpPr>
          <p:spPr>
            <a:xfrm>
              <a:off x="240851" y="191601"/>
              <a:ext cx="7386450" cy="5413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191601"/>
            <a:ext cx="7217647" cy="4563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950734"/>
            <a:ext cx="1971675" cy="3681989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825372"/>
            <a:ext cx="5800725" cy="38073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0" y="-3727"/>
            <a:ext cx="9144000" cy="850394"/>
            <a:chOff x="0" y="-3727"/>
            <a:chExt cx="9144000" cy="850394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9144000" cy="846667"/>
            </a:xfrm>
            <a:prstGeom prst="rect">
              <a:avLst/>
            </a:prstGeom>
            <a:solidFill>
              <a:srgbClr val="DCEB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rapezoid 3"/>
            <p:cNvSpPr/>
            <p:nvPr userDrawn="1"/>
          </p:nvSpPr>
          <p:spPr>
            <a:xfrm>
              <a:off x="0" y="-3727"/>
              <a:ext cx="248471" cy="850394"/>
            </a:xfrm>
            <a:custGeom>
              <a:avLst/>
              <a:gdLst>
                <a:gd name="connsiteX0" fmla="*/ 0 w 6524427"/>
                <a:gd name="connsiteY0" fmla="*/ 5143500 h 5143500"/>
                <a:gd name="connsiteX1" fmla="*/ 1285875 w 6524427"/>
                <a:gd name="connsiteY1" fmla="*/ 0 h 5143500"/>
                <a:gd name="connsiteX2" fmla="*/ 5238552 w 6524427"/>
                <a:gd name="connsiteY2" fmla="*/ 0 h 5143500"/>
                <a:gd name="connsiteX3" fmla="*/ 6524427 w 6524427"/>
                <a:gd name="connsiteY3" fmla="*/ 5143500 h 5143500"/>
                <a:gd name="connsiteX4" fmla="*/ 0 w 6524427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330290 w 5238552"/>
                <a:gd name="connsiteY3" fmla="*/ 5130974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38429 w 5276981"/>
                <a:gd name="connsiteY0" fmla="*/ 5159266 h 5159266"/>
                <a:gd name="connsiteX1" fmla="*/ 0 w 5276981"/>
                <a:gd name="connsiteY1" fmla="*/ 0 h 5159266"/>
                <a:gd name="connsiteX2" fmla="*/ 5276981 w 5276981"/>
                <a:gd name="connsiteY2" fmla="*/ 15766 h 5159266"/>
                <a:gd name="connsiteX3" fmla="*/ 3606713 w 5276981"/>
                <a:gd name="connsiteY3" fmla="*/ 5159266 h 5159266"/>
                <a:gd name="connsiteX4" fmla="*/ 38429 w 5276981"/>
                <a:gd name="connsiteY4" fmla="*/ 5159266 h 5159266"/>
                <a:gd name="connsiteX0" fmla="*/ 23914 w 5262466"/>
                <a:gd name="connsiteY0" fmla="*/ 5159266 h 5159266"/>
                <a:gd name="connsiteX1" fmla="*/ 0 w 5262466"/>
                <a:gd name="connsiteY1" fmla="*/ 0 h 5159266"/>
                <a:gd name="connsiteX2" fmla="*/ 5262466 w 5262466"/>
                <a:gd name="connsiteY2" fmla="*/ 15766 h 5159266"/>
                <a:gd name="connsiteX3" fmla="*/ 3592198 w 5262466"/>
                <a:gd name="connsiteY3" fmla="*/ 5159266 h 5159266"/>
                <a:gd name="connsiteX4" fmla="*/ 23914 w 5262466"/>
                <a:gd name="connsiteY4" fmla="*/ 5159266 h 5159266"/>
                <a:gd name="connsiteX0" fmla="*/ 9399 w 5247951"/>
                <a:gd name="connsiteY0" fmla="*/ 5166524 h 5166524"/>
                <a:gd name="connsiteX1" fmla="*/ 0 w 5247951"/>
                <a:gd name="connsiteY1" fmla="*/ 0 h 5166524"/>
                <a:gd name="connsiteX2" fmla="*/ 5247951 w 5247951"/>
                <a:gd name="connsiteY2" fmla="*/ 23024 h 5166524"/>
                <a:gd name="connsiteX3" fmla="*/ 3577683 w 5247951"/>
                <a:gd name="connsiteY3" fmla="*/ 5166524 h 5166524"/>
                <a:gd name="connsiteX4" fmla="*/ 9399 w 5247951"/>
                <a:gd name="connsiteY4" fmla="*/ 5166524 h 5166524"/>
                <a:gd name="connsiteX0" fmla="*/ 0 w 5238552"/>
                <a:gd name="connsiteY0" fmla="*/ 5143500 h 5143500"/>
                <a:gd name="connsiteX1" fmla="*/ 1642937 w 5238552"/>
                <a:gd name="connsiteY1" fmla="*/ 3138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13547 w 5238552"/>
                <a:gd name="connsiteY1" fmla="*/ 90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465816 w 5238552"/>
                <a:gd name="connsiteY1" fmla="*/ 211427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43527 w 5238552"/>
                <a:gd name="connsiteY1" fmla="*/ 1565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715253 w 4095025"/>
                <a:gd name="connsiteY0" fmla="*/ 5038569 h 5143500"/>
                <a:gd name="connsiteX1" fmla="*/ 0 w 4095025"/>
                <a:gd name="connsiteY1" fmla="*/ 1565 h 5143500"/>
                <a:gd name="connsiteX2" fmla="*/ 4095025 w 4095025"/>
                <a:gd name="connsiteY2" fmla="*/ 0 h 5143500"/>
                <a:gd name="connsiteX3" fmla="*/ 2424757 w 4095025"/>
                <a:gd name="connsiteY3" fmla="*/ 5143500 h 5143500"/>
                <a:gd name="connsiteX4" fmla="*/ 715253 w 4095025"/>
                <a:gd name="connsiteY4" fmla="*/ 5038569 h 5143500"/>
                <a:gd name="connsiteX0" fmla="*/ 0 w 4106795"/>
                <a:gd name="connsiteY0" fmla="*/ 5128510 h 5143500"/>
                <a:gd name="connsiteX1" fmla="*/ 11770 w 4106795"/>
                <a:gd name="connsiteY1" fmla="*/ 1565 h 5143500"/>
                <a:gd name="connsiteX2" fmla="*/ 4106795 w 4106795"/>
                <a:gd name="connsiteY2" fmla="*/ 0 h 5143500"/>
                <a:gd name="connsiteX3" fmla="*/ 2436527 w 4106795"/>
                <a:gd name="connsiteY3" fmla="*/ 5143500 h 5143500"/>
                <a:gd name="connsiteX4" fmla="*/ 0 w 4106795"/>
                <a:gd name="connsiteY4" fmla="*/ 5128510 h 514350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28006 w 4106795"/>
                <a:gd name="connsiteY3" fmla="*/ 829917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50491 w 4106795"/>
                <a:gd name="connsiteY3" fmla="*/ 807431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60016 w 4106795"/>
                <a:gd name="connsiteY3" fmla="*/ 794731 h 5128510"/>
                <a:gd name="connsiteX4" fmla="*/ 0 w 4106795"/>
                <a:gd name="connsiteY4" fmla="*/ 5128510 h 5128510"/>
                <a:gd name="connsiteX0" fmla="*/ 2121836 w 4095031"/>
                <a:gd name="connsiteY0" fmla="*/ 1352377 h 1352377"/>
                <a:gd name="connsiteX1" fmla="*/ 6 w 4095031"/>
                <a:gd name="connsiteY1" fmla="*/ 1565 h 1352377"/>
                <a:gd name="connsiteX2" fmla="*/ 4095031 w 4095031"/>
                <a:gd name="connsiteY2" fmla="*/ 0 h 1352377"/>
                <a:gd name="connsiteX3" fmla="*/ 3848252 w 4095031"/>
                <a:gd name="connsiteY3" fmla="*/ 794731 h 1352377"/>
                <a:gd name="connsiteX4" fmla="*/ 2121836 w 4095031"/>
                <a:gd name="connsiteY4" fmla="*/ 1352377 h 1352377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2054102 w 4095031"/>
                <a:gd name="connsiteY0" fmla="*/ 1724910 h 1736687"/>
                <a:gd name="connsiteX1" fmla="*/ 6 w 4095031"/>
                <a:gd name="connsiteY1" fmla="*/ 1565 h 1736687"/>
                <a:gd name="connsiteX2" fmla="*/ 4095031 w 4095031"/>
                <a:gd name="connsiteY2" fmla="*/ 0 h 1736687"/>
                <a:gd name="connsiteX3" fmla="*/ 3848252 w 4095031"/>
                <a:gd name="connsiteY3" fmla="*/ 794731 h 1736687"/>
                <a:gd name="connsiteX4" fmla="*/ 2054102 w 4095031"/>
                <a:gd name="connsiteY4" fmla="*/ 1724910 h 1736687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3848638 w 4095417"/>
                <a:gd name="connsiteY0" fmla="*/ 794731 h 794731"/>
                <a:gd name="connsiteX1" fmla="*/ 392 w 4095417"/>
                <a:gd name="connsiteY1" fmla="*/ 1565 h 794731"/>
                <a:gd name="connsiteX2" fmla="*/ 4095417 w 4095417"/>
                <a:gd name="connsiteY2" fmla="*/ 0 h 794731"/>
                <a:gd name="connsiteX3" fmla="*/ 3848638 w 4095417"/>
                <a:gd name="connsiteY3" fmla="*/ 794731 h 794731"/>
                <a:gd name="connsiteX0" fmla="*/ 537134 w 783913"/>
                <a:gd name="connsiteY0" fmla="*/ 794731 h 794731"/>
                <a:gd name="connsiteX1" fmla="*/ 41688 w 783913"/>
                <a:gd name="connsiteY1" fmla="*/ 69298 h 794731"/>
                <a:gd name="connsiteX2" fmla="*/ 783913 w 783913"/>
                <a:gd name="connsiteY2" fmla="*/ 0 h 794731"/>
                <a:gd name="connsiteX3" fmla="*/ 537134 w 783913"/>
                <a:gd name="connsiteY3" fmla="*/ 794731 h 794731"/>
                <a:gd name="connsiteX0" fmla="*/ 311860 w 558639"/>
                <a:gd name="connsiteY0" fmla="*/ 801633 h 801633"/>
                <a:gd name="connsiteX1" fmla="*/ 314889 w 558639"/>
                <a:gd name="connsiteY1" fmla="*/ 0 h 801633"/>
                <a:gd name="connsiteX2" fmla="*/ 558639 w 558639"/>
                <a:gd name="connsiteY2" fmla="*/ 6902 h 801633"/>
                <a:gd name="connsiteX3" fmla="*/ 311860 w 558639"/>
                <a:gd name="connsiteY3" fmla="*/ 801633 h 801633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8458 h 798458"/>
                <a:gd name="connsiteX1" fmla="*/ 312577 w 559502"/>
                <a:gd name="connsiteY1" fmla="*/ 0 h 798458"/>
                <a:gd name="connsiteX2" fmla="*/ 559502 w 559502"/>
                <a:gd name="connsiteY2" fmla="*/ 3727 h 798458"/>
                <a:gd name="connsiteX3" fmla="*/ 312723 w 559502"/>
                <a:gd name="connsiteY3" fmla="*/ 798458 h 798458"/>
                <a:gd name="connsiteX0" fmla="*/ 302637 w 549416"/>
                <a:gd name="connsiteY0" fmla="*/ 798458 h 798458"/>
                <a:gd name="connsiteX1" fmla="*/ 302491 w 549416"/>
                <a:gd name="connsiteY1" fmla="*/ 0 h 798458"/>
                <a:gd name="connsiteX2" fmla="*/ 549416 w 549416"/>
                <a:gd name="connsiteY2" fmla="*/ 3727 h 798458"/>
                <a:gd name="connsiteX3" fmla="*/ 302637 w 549416"/>
                <a:gd name="connsiteY3" fmla="*/ 798458 h 798458"/>
                <a:gd name="connsiteX0" fmla="*/ 146 w 246925"/>
                <a:gd name="connsiteY0" fmla="*/ 798458 h 798547"/>
                <a:gd name="connsiteX1" fmla="*/ 0 w 246925"/>
                <a:gd name="connsiteY1" fmla="*/ 0 h 798547"/>
                <a:gd name="connsiteX2" fmla="*/ 246925 w 246925"/>
                <a:gd name="connsiteY2" fmla="*/ 3727 h 798547"/>
                <a:gd name="connsiteX3" fmla="*/ 146 w 246925"/>
                <a:gd name="connsiteY3" fmla="*/ 798458 h 79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925" h="798547">
                  <a:moveTo>
                    <a:pt x="146" y="798458"/>
                  </a:moveTo>
                  <a:cubicBezTo>
                    <a:pt x="267" y="808244"/>
                    <a:pt x="3320" y="11805"/>
                    <a:pt x="0" y="0"/>
                  </a:cubicBezTo>
                  <a:lnTo>
                    <a:pt x="246925" y="3727"/>
                  </a:lnTo>
                  <a:lnTo>
                    <a:pt x="146" y="798458"/>
                  </a:lnTo>
                  <a:close/>
                </a:path>
              </a:pathLst>
            </a:custGeom>
            <a:solidFill>
              <a:srgbClr val="1F32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ubtitle 2"/>
            <p:cNvSpPr txBox="1">
              <a:spLocks/>
            </p:cNvSpPr>
            <p:nvPr userDrawn="1"/>
          </p:nvSpPr>
          <p:spPr>
            <a:xfrm>
              <a:off x="240851" y="191601"/>
              <a:ext cx="7386450" cy="5413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0" y="191601"/>
            <a:ext cx="7217647" cy="456351"/>
          </a:xfrm>
          <a:prstGeom prst="rect">
            <a:avLst/>
          </a:prstGeom>
        </p:spPr>
        <p:txBody>
          <a:bodyPr/>
          <a:lstStyle>
            <a:lvl1pPr algn="ctr"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0" y="-3727"/>
            <a:ext cx="9144000" cy="850394"/>
            <a:chOff x="0" y="-3727"/>
            <a:chExt cx="9144000" cy="850394"/>
          </a:xfrm>
        </p:grpSpPr>
        <p:sp>
          <p:nvSpPr>
            <p:cNvPr id="8" name="Rectangle 6"/>
            <p:cNvSpPr/>
            <p:nvPr userDrawn="1"/>
          </p:nvSpPr>
          <p:spPr>
            <a:xfrm>
              <a:off x="0" y="0"/>
              <a:ext cx="9144000" cy="846667"/>
            </a:xfrm>
            <a:prstGeom prst="rect">
              <a:avLst/>
            </a:prstGeom>
            <a:solidFill>
              <a:srgbClr val="DCEB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rapezoid 3"/>
            <p:cNvSpPr/>
            <p:nvPr userDrawn="1"/>
          </p:nvSpPr>
          <p:spPr>
            <a:xfrm>
              <a:off x="0" y="-3727"/>
              <a:ext cx="248471" cy="850394"/>
            </a:xfrm>
            <a:custGeom>
              <a:avLst/>
              <a:gdLst>
                <a:gd name="connsiteX0" fmla="*/ 0 w 6524427"/>
                <a:gd name="connsiteY0" fmla="*/ 5143500 h 5143500"/>
                <a:gd name="connsiteX1" fmla="*/ 1285875 w 6524427"/>
                <a:gd name="connsiteY1" fmla="*/ 0 h 5143500"/>
                <a:gd name="connsiteX2" fmla="*/ 5238552 w 6524427"/>
                <a:gd name="connsiteY2" fmla="*/ 0 h 5143500"/>
                <a:gd name="connsiteX3" fmla="*/ 6524427 w 6524427"/>
                <a:gd name="connsiteY3" fmla="*/ 5143500 h 5143500"/>
                <a:gd name="connsiteX4" fmla="*/ 0 w 6524427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330290 w 5238552"/>
                <a:gd name="connsiteY3" fmla="*/ 5130974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38429 w 5276981"/>
                <a:gd name="connsiteY0" fmla="*/ 5159266 h 5159266"/>
                <a:gd name="connsiteX1" fmla="*/ 0 w 5276981"/>
                <a:gd name="connsiteY1" fmla="*/ 0 h 5159266"/>
                <a:gd name="connsiteX2" fmla="*/ 5276981 w 5276981"/>
                <a:gd name="connsiteY2" fmla="*/ 15766 h 5159266"/>
                <a:gd name="connsiteX3" fmla="*/ 3606713 w 5276981"/>
                <a:gd name="connsiteY3" fmla="*/ 5159266 h 5159266"/>
                <a:gd name="connsiteX4" fmla="*/ 38429 w 5276981"/>
                <a:gd name="connsiteY4" fmla="*/ 5159266 h 5159266"/>
                <a:gd name="connsiteX0" fmla="*/ 23914 w 5262466"/>
                <a:gd name="connsiteY0" fmla="*/ 5159266 h 5159266"/>
                <a:gd name="connsiteX1" fmla="*/ 0 w 5262466"/>
                <a:gd name="connsiteY1" fmla="*/ 0 h 5159266"/>
                <a:gd name="connsiteX2" fmla="*/ 5262466 w 5262466"/>
                <a:gd name="connsiteY2" fmla="*/ 15766 h 5159266"/>
                <a:gd name="connsiteX3" fmla="*/ 3592198 w 5262466"/>
                <a:gd name="connsiteY3" fmla="*/ 5159266 h 5159266"/>
                <a:gd name="connsiteX4" fmla="*/ 23914 w 5262466"/>
                <a:gd name="connsiteY4" fmla="*/ 5159266 h 5159266"/>
                <a:gd name="connsiteX0" fmla="*/ 9399 w 5247951"/>
                <a:gd name="connsiteY0" fmla="*/ 5166524 h 5166524"/>
                <a:gd name="connsiteX1" fmla="*/ 0 w 5247951"/>
                <a:gd name="connsiteY1" fmla="*/ 0 h 5166524"/>
                <a:gd name="connsiteX2" fmla="*/ 5247951 w 5247951"/>
                <a:gd name="connsiteY2" fmla="*/ 23024 h 5166524"/>
                <a:gd name="connsiteX3" fmla="*/ 3577683 w 5247951"/>
                <a:gd name="connsiteY3" fmla="*/ 5166524 h 5166524"/>
                <a:gd name="connsiteX4" fmla="*/ 9399 w 5247951"/>
                <a:gd name="connsiteY4" fmla="*/ 5166524 h 5166524"/>
                <a:gd name="connsiteX0" fmla="*/ 0 w 5238552"/>
                <a:gd name="connsiteY0" fmla="*/ 5143500 h 5143500"/>
                <a:gd name="connsiteX1" fmla="*/ 1642937 w 5238552"/>
                <a:gd name="connsiteY1" fmla="*/ 3138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13547 w 5238552"/>
                <a:gd name="connsiteY1" fmla="*/ 90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465816 w 5238552"/>
                <a:gd name="connsiteY1" fmla="*/ 211427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43527 w 5238552"/>
                <a:gd name="connsiteY1" fmla="*/ 1565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715253 w 4095025"/>
                <a:gd name="connsiteY0" fmla="*/ 5038569 h 5143500"/>
                <a:gd name="connsiteX1" fmla="*/ 0 w 4095025"/>
                <a:gd name="connsiteY1" fmla="*/ 1565 h 5143500"/>
                <a:gd name="connsiteX2" fmla="*/ 4095025 w 4095025"/>
                <a:gd name="connsiteY2" fmla="*/ 0 h 5143500"/>
                <a:gd name="connsiteX3" fmla="*/ 2424757 w 4095025"/>
                <a:gd name="connsiteY3" fmla="*/ 5143500 h 5143500"/>
                <a:gd name="connsiteX4" fmla="*/ 715253 w 4095025"/>
                <a:gd name="connsiteY4" fmla="*/ 5038569 h 5143500"/>
                <a:gd name="connsiteX0" fmla="*/ 0 w 4106795"/>
                <a:gd name="connsiteY0" fmla="*/ 5128510 h 5143500"/>
                <a:gd name="connsiteX1" fmla="*/ 11770 w 4106795"/>
                <a:gd name="connsiteY1" fmla="*/ 1565 h 5143500"/>
                <a:gd name="connsiteX2" fmla="*/ 4106795 w 4106795"/>
                <a:gd name="connsiteY2" fmla="*/ 0 h 5143500"/>
                <a:gd name="connsiteX3" fmla="*/ 2436527 w 4106795"/>
                <a:gd name="connsiteY3" fmla="*/ 5143500 h 5143500"/>
                <a:gd name="connsiteX4" fmla="*/ 0 w 4106795"/>
                <a:gd name="connsiteY4" fmla="*/ 5128510 h 514350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28006 w 4106795"/>
                <a:gd name="connsiteY3" fmla="*/ 829917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50491 w 4106795"/>
                <a:gd name="connsiteY3" fmla="*/ 807431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60016 w 4106795"/>
                <a:gd name="connsiteY3" fmla="*/ 794731 h 5128510"/>
                <a:gd name="connsiteX4" fmla="*/ 0 w 4106795"/>
                <a:gd name="connsiteY4" fmla="*/ 5128510 h 5128510"/>
                <a:gd name="connsiteX0" fmla="*/ 2121836 w 4095031"/>
                <a:gd name="connsiteY0" fmla="*/ 1352377 h 1352377"/>
                <a:gd name="connsiteX1" fmla="*/ 6 w 4095031"/>
                <a:gd name="connsiteY1" fmla="*/ 1565 h 1352377"/>
                <a:gd name="connsiteX2" fmla="*/ 4095031 w 4095031"/>
                <a:gd name="connsiteY2" fmla="*/ 0 h 1352377"/>
                <a:gd name="connsiteX3" fmla="*/ 3848252 w 4095031"/>
                <a:gd name="connsiteY3" fmla="*/ 794731 h 1352377"/>
                <a:gd name="connsiteX4" fmla="*/ 2121836 w 4095031"/>
                <a:gd name="connsiteY4" fmla="*/ 1352377 h 1352377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2054102 w 4095031"/>
                <a:gd name="connsiteY0" fmla="*/ 1724910 h 1736687"/>
                <a:gd name="connsiteX1" fmla="*/ 6 w 4095031"/>
                <a:gd name="connsiteY1" fmla="*/ 1565 h 1736687"/>
                <a:gd name="connsiteX2" fmla="*/ 4095031 w 4095031"/>
                <a:gd name="connsiteY2" fmla="*/ 0 h 1736687"/>
                <a:gd name="connsiteX3" fmla="*/ 3848252 w 4095031"/>
                <a:gd name="connsiteY3" fmla="*/ 794731 h 1736687"/>
                <a:gd name="connsiteX4" fmla="*/ 2054102 w 4095031"/>
                <a:gd name="connsiteY4" fmla="*/ 1724910 h 1736687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3848638 w 4095417"/>
                <a:gd name="connsiteY0" fmla="*/ 794731 h 794731"/>
                <a:gd name="connsiteX1" fmla="*/ 392 w 4095417"/>
                <a:gd name="connsiteY1" fmla="*/ 1565 h 794731"/>
                <a:gd name="connsiteX2" fmla="*/ 4095417 w 4095417"/>
                <a:gd name="connsiteY2" fmla="*/ 0 h 794731"/>
                <a:gd name="connsiteX3" fmla="*/ 3848638 w 4095417"/>
                <a:gd name="connsiteY3" fmla="*/ 794731 h 794731"/>
                <a:gd name="connsiteX0" fmla="*/ 537134 w 783913"/>
                <a:gd name="connsiteY0" fmla="*/ 794731 h 794731"/>
                <a:gd name="connsiteX1" fmla="*/ 41688 w 783913"/>
                <a:gd name="connsiteY1" fmla="*/ 69298 h 794731"/>
                <a:gd name="connsiteX2" fmla="*/ 783913 w 783913"/>
                <a:gd name="connsiteY2" fmla="*/ 0 h 794731"/>
                <a:gd name="connsiteX3" fmla="*/ 537134 w 783913"/>
                <a:gd name="connsiteY3" fmla="*/ 794731 h 794731"/>
                <a:gd name="connsiteX0" fmla="*/ 311860 w 558639"/>
                <a:gd name="connsiteY0" fmla="*/ 801633 h 801633"/>
                <a:gd name="connsiteX1" fmla="*/ 314889 w 558639"/>
                <a:gd name="connsiteY1" fmla="*/ 0 h 801633"/>
                <a:gd name="connsiteX2" fmla="*/ 558639 w 558639"/>
                <a:gd name="connsiteY2" fmla="*/ 6902 h 801633"/>
                <a:gd name="connsiteX3" fmla="*/ 311860 w 558639"/>
                <a:gd name="connsiteY3" fmla="*/ 801633 h 801633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8458 h 798458"/>
                <a:gd name="connsiteX1" fmla="*/ 312577 w 559502"/>
                <a:gd name="connsiteY1" fmla="*/ 0 h 798458"/>
                <a:gd name="connsiteX2" fmla="*/ 559502 w 559502"/>
                <a:gd name="connsiteY2" fmla="*/ 3727 h 798458"/>
                <a:gd name="connsiteX3" fmla="*/ 312723 w 559502"/>
                <a:gd name="connsiteY3" fmla="*/ 798458 h 798458"/>
                <a:gd name="connsiteX0" fmla="*/ 302637 w 549416"/>
                <a:gd name="connsiteY0" fmla="*/ 798458 h 798458"/>
                <a:gd name="connsiteX1" fmla="*/ 302491 w 549416"/>
                <a:gd name="connsiteY1" fmla="*/ 0 h 798458"/>
                <a:gd name="connsiteX2" fmla="*/ 549416 w 549416"/>
                <a:gd name="connsiteY2" fmla="*/ 3727 h 798458"/>
                <a:gd name="connsiteX3" fmla="*/ 302637 w 549416"/>
                <a:gd name="connsiteY3" fmla="*/ 798458 h 798458"/>
                <a:gd name="connsiteX0" fmla="*/ 146 w 246925"/>
                <a:gd name="connsiteY0" fmla="*/ 798458 h 798547"/>
                <a:gd name="connsiteX1" fmla="*/ 0 w 246925"/>
                <a:gd name="connsiteY1" fmla="*/ 0 h 798547"/>
                <a:gd name="connsiteX2" fmla="*/ 246925 w 246925"/>
                <a:gd name="connsiteY2" fmla="*/ 3727 h 798547"/>
                <a:gd name="connsiteX3" fmla="*/ 146 w 246925"/>
                <a:gd name="connsiteY3" fmla="*/ 798458 h 79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925" h="798547">
                  <a:moveTo>
                    <a:pt x="146" y="798458"/>
                  </a:moveTo>
                  <a:cubicBezTo>
                    <a:pt x="267" y="808244"/>
                    <a:pt x="3320" y="11805"/>
                    <a:pt x="0" y="0"/>
                  </a:cubicBezTo>
                  <a:lnTo>
                    <a:pt x="246925" y="3727"/>
                  </a:lnTo>
                  <a:lnTo>
                    <a:pt x="146" y="798458"/>
                  </a:lnTo>
                  <a:close/>
                </a:path>
              </a:pathLst>
            </a:custGeom>
            <a:solidFill>
              <a:srgbClr val="1F32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ubtitle 2"/>
            <p:cNvSpPr txBox="1">
              <a:spLocks/>
            </p:cNvSpPr>
            <p:nvPr userDrawn="1"/>
          </p:nvSpPr>
          <p:spPr>
            <a:xfrm>
              <a:off x="240851" y="191601"/>
              <a:ext cx="7386450" cy="5413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2" name="Title 1"/>
          <p:cNvSpPr txBox="1">
            <a:spLocks/>
          </p:cNvSpPr>
          <p:nvPr userDrawn="1"/>
        </p:nvSpPr>
        <p:spPr>
          <a:xfrm>
            <a:off x="628650" y="191601"/>
            <a:ext cx="7217647" cy="45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0" y="-3727"/>
            <a:ext cx="9144000" cy="850394"/>
            <a:chOff x="0" y="-3727"/>
            <a:chExt cx="9144000" cy="850394"/>
          </a:xfrm>
        </p:grpSpPr>
        <p:sp>
          <p:nvSpPr>
            <p:cNvPr id="9" name="Rectangle 6"/>
            <p:cNvSpPr/>
            <p:nvPr userDrawn="1"/>
          </p:nvSpPr>
          <p:spPr>
            <a:xfrm>
              <a:off x="0" y="0"/>
              <a:ext cx="9144000" cy="846667"/>
            </a:xfrm>
            <a:prstGeom prst="rect">
              <a:avLst/>
            </a:prstGeom>
            <a:solidFill>
              <a:srgbClr val="DCEB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rapezoid 3"/>
            <p:cNvSpPr/>
            <p:nvPr userDrawn="1"/>
          </p:nvSpPr>
          <p:spPr>
            <a:xfrm>
              <a:off x="0" y="-3727"/>
              <a:ext cx="248471" cy="850394"/>
            </a:xfrm>
            <a:custGeom>
              <a:avLst/>
              <a:gdLst>
                <a:gd name="connsiteX0" fmla="*/ 0 w 6524427"/>
                <a:gd name="connsiteY0" fmla="*/ 5143500 h 5143500"/>
                <a:gd name="connsiteX1" fmla="*/ 1285875 w 6524427"/>
                <a:gd name="connsiteY1" fmla="*/ 0 h 5143500"/>
                <a:gd name="connsiteX2" fmla="*/ 5238552 w 6524427"/>
                <a:gd name="connsiteY2" fmla="*/ 0 h 5143500"/>
                <a:gd name="connsiteX3" fmla="*/ 6524427 w 6524427"/>
                <a:gd name="connsiteY3" fmla="*/ 5143500 h 5143500"/>
                <a:gd name="connsiteX4" fmla="*/ 0 w 6524427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330290 w 5238552"/>
                <a:gd name="connsiteY3" fmla="*/ 5130974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38429 w 5276981"/>
                <a:gd name="connsiteY0" fmla="*/ 5159266 h 5159266"/>
                <a:gd name="connsiteX1" fmla="*/ 0 w 5276981"/>
                <a:gd name="connsiteY1" fmla="*/ 0 h 5159266"/>
                <a:gd name="connsiteX2" fmla="*/ 5276981 w 5276981"/>
                <a:gd name="connsiteY2" fmla="*/ 15766 h 5159266"/>
                <a:gd name="connsiteX3" fmla="*/ 3606713 w 5276981"/>
                <a:gd name="connsiteY3" fmla="*/ 5159266 h 5159266"/>
                <a:gd name="connsiteX4" fmla="*/ 38429 w 5276981"/>
                <a:gd name="connsiteY4" fmla="*/ 5159266 h 5159266"/>
                <a:gd name="connsiteX0" fmla="*/ 23914 w 5262466"/>
                <a:gd name="connsiteY0" fmla="*/ 5159266 h 5159266"/>
                <a:gd name="connsiteX1" fmla="*/ 0 w 5262466"/>
                <a:gd name="connsiteY1" fmla="*/ 0 h 5159266"/>
                <a:gd name="connsiteX2" fmla="*/ 5262466 w 5262466"/>
                <a:gd name="connsiteY2" fmla="*/ 15766 h 5159266"/>
                <a:gd name="connsiteX3" fmla="*/ 3592198 w 5262466"/>
                <a:gd name="connsiteY3" fmla="*/ 5159266 h 5159266"/>
                <a:gd name="connsiteX4" fmla="*/ 23914 w 5262466"/>
                <a:gd name="connsiteY4" fmla="*/ 5159266 h 5159266"/>
                <a:gd name="connsiteX0" fmla="*/ 9399 w 5247951"/>
                <a:gd name="connsiteY0" fmla="*/ 5166524 h 5166524"/>
                <a:gd name="connsiteX1" fmla="*/ 0 w 5247951"/>
                <a:gd name="connsiteY1" fmla="*/ 0 h 5166524"/>
                <a:gd name="connsiteX2" fmla="*/ 5247951 w 5247951"/>
                <a:gd name="connsiteY2" fmla="*/ 23024 h 5166524"/>
                <a:gd name="connsiteX3" fmla="*/ 3577683 w 5247951"/>
                <a:gd name="connsiteY3" fmla="*/ 5166524 h 5166524"/>
                <a:gd name="connsiteX4" fmla="*/ 9399 w 5247951"/>
                <a:gd name="connsiteY4" fmla="*/ 5166524 h 5166524"/>
                <a:gd name="connsiteX0" fmla="*/ 0 w 5238552"/>
                <a:gd name="connsiteY0" fmla="*/ 5143500 h 5143500"/>
                <a:gd name="connsiteX1" fmla="*/ 1642937 w 5238552"/>
                <a:gd name="connsiteY1" fmla="*/ 3138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13547 w 5238552"/>
                <a:gd name="connsiteY1" fmla="*/ 90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465816 w 5238552"/>
                <a:gd name="connsiteY1" fmla="*/ 211427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43527 w 5238552"/>
                <a:gd name="connsiteY1" fmla="*/ 1565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715253 w 4095025"/>
                <a:gd name="connsiteY0" fmla="*/ 5038569 h 5143500"/>
                <a:gd name="connsiteX1" fmla="*/ 0 w 4095025"/>
                <a:gd name="connsiteY1" fmla="*/ 1565 h 5143500"/>
                <a:gd name="connsiteX2" fmla="*/ 4095025 w 4095025"/>
                <a:gd name="connsiteY2" fmla="*/ 0 h 5143500"/>
                <a:gd name="connsiteX3" fmla="*/ 2424757 w 4095025"/>
                <a:gd name="connsiteY3" fmla="*/ 5143500 h 5143500"/>
                <a:gd name="connsiteX4" fmla="*/ 715253 w 4095025"/>
                <a:gd name="connsiteY4" fmla="*/ 5038569 h 5143500"/>
                <a:gd name="connsiteX0" fmla="*/ 0 w 4106795"/>
                <a:gd name="connsiteY0" fmla="*/ 5128510 h 5143500"/>
                <a:gd name="connsiteX1" fmla="*/ 11770 w 4106795"/>
                <a:gd name="connsiteY1" fmla="*/ 1565 h 5143500"/>
                <a:gd name="connsiteX2" fmla="*/ 4106795 w 4106795"/>
                <a:gd name="connsiteY2" fmla="*/ 0 h 5143500"/>
                <a:gd name="connsiteX3" fmla="*/ 2436527 w 4106795"/>
                <a:gd name="connsiteY3" fmla="*/ 5143500 h 5143500"/>
                <a:gd name="connsiteX4" fmla="*/ 0 w 4106795"/>
                <a:gd name="connsiteY4" fmla="*/ 5128510 h 514350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28006 w 4106795"/>
                <a:gd name="connsiteY3" fmla="*/ 829917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50491 w 4106795"/>
                <a:gd name="connsiteY3" fmla="*/ 807431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60016 w 4106795"/>
                <a:gd name="connsiteY3" fmla="*/ 794731 h 5128510"/>
                <a:gd name="connsiteX4" fmla="*/ 0 w 4106795"/>
                <a:gd name="connsiteY4" fmla="*/ 5128510 h 5128510"/>
                <a:gd name="connsiteX0" fmla="*/ 2121836 w 4095031"/>
                <a:gd name="connsiteY0" fmla="*/ 1352377 h 1352377"/>
                <a:gd name="connsiteX1" fmla="*/ 6 w 4095031"/>
                <a:gd name="connsiteY1" fmla="*/ 1565 h 1352377"/>
                <a:gd name="connsiteX2" fmla="*/ 4095031 w 4095031"/>
                <a:gd name="connsiteY2" fmla="*/ 0 h 1352377"/>
                <a:gd name="connsiteX3" fmla="*/ 3848252 w 4095031"/>
                <a:gd name="connsiteY3" fmla="*/ 794731 h 1352377"/>
                <a:gd name="connsiteX4" fmla="*/ 2121836 w 4095031"/>
                <a:gd name="connsiteY4" fmla="*/ 1352377 h 1352377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2054102 w 4095031"/>
                <a:gd name="connsiteY0" fmla="*/ 1724910 h 1736687"/>
                <a:gd name="connsiteX1" fmla="*/ 6 w 4095031"/>
                <a:gd name="connsiteY1" fmla="*/ 1565 h 1736687"/>
                <a:gd name="connsiteX2" fmla="*/ 4095031 w 4095031"/>
                <a:gd name="connsiteY2" fmla="*/ 0 h 1736687"/>
                <a:gd name="connsiteX3" fmla="*/ 3848252 w 4095031"/>
                <a:gd name="connsiteY3" fmla="*/ 794731 h 1736687"/>
                <a:gd name="connsiteX4" fmla="*/ 2054102 w 4095031"/>
                <a:gd name="connsiteY4" fmla="*/ 1724910 h 1736687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3848638 w 4095417"/>
                <a:gd name="connsiteY0" fmla="*/ 794731 h 794731"/>
                <a:gd name="connsiteX1" fmla="*/ 392 w 4095417"/>
                <a:gd name="connsiteY1" fmla="*/ 1565 h 794731"/>
                <a:gd name="connsiteX2" fmla="*/ 4095417 w 4095417"/>
                <a:gd name="connsiteY2" fmla="*/ 0 h 794731"/>
                <a:gd name="connsiteX3" fmla="*/ 3848638 w 4095417"/>
                <a:gd name="connsiteY3" fmla="*/ 794731 h 794731"/>
                <a:gd name="connsiteX0" fmla="*/ 537134 w 783913"/>
                <a:gd name="connsiteY0" fmla="*/ 794731 h 794731"/>
                <a:gd name="connsiteX1" fmla="*/ 41688 w 783913"/>
                <a:gd name="connsiteY1" fmla="*/ 69298 h 794731"/>
                <a:gd name="connsiteX2" fmla="*/ 783913 w 783913"/>
                <a:gd name="connsiteY2" fmla="*/ 0 h 794731"/>
                <a:gd name="connsiteX3" fmla="*/ 537134 w 783913"/>
                <a:gd name="connsiteY3" fmla="*/ 794731 h 794731"/>
                <a:gd name="connsiteX0" fmla="*/ 311860 w 558639"/>
                <a:gd name="connsiteY0" fmla="*/ 801633 h 801633"/>
                <a:gd name="connsiteX1" fmla="*/ 314889 w 558639"/>
                <a:gd name="connsiteY1" fmla="*/ 0 h 801633"/>
                <a:gd name="connsiteX2" fmla="*/ 558639 w 558639"/>
                <a:gd name="connsiteY2" fmla="*/ 6902 h 801633"/>
                <a:gd name="connsiteX3" fmla="*/ 311860 w 558639"/>
                <a:gd name="connsiteY3" fmla="*/ 801633 h 801633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8458 h 798458"/>
                <a:gd name="connsiteX1" fmla="*/ 312577 w 559502"/>
                <a:gd name="connsiteY1" fmla="*/ 0 h 798458"/>
                <a:gd name="connsiteX2" fmla="*/ 559502 w 559502"/>
                <a:gd name="connsiteY2" fmla="*/ 3727 h 798458"/>
                <a:gd name="connsiteX3" fmla="*/ 312723 w 559502"/>
                <a:gd name="connsiteY3" fmla="*/ 798458 h 798458"/>
                <a:gd name="connsiteX0" fmla="*/ 302637 w 549416"/>
                <a:gd name="connsiteY0" fmla="*/ 798458 h 798458"/>
                <a:gd name="connsiteX1" fmla="*/ 302491 w 549416"/>
                <a:gd name="connsiteY1" fmla="*/ 0 h 798458"/>
                <a:gd name="connsiteX2" fmla="*/ 549416 w 549416"/>
                <a:gd name="connsiteY2" fmla="*/ 3727 h 798458"/>
                <a:gd name="connsiteX3" fmla="*/ 302637 w 549416"/>
                <a:gd name="connsiteY3" fmla="*/ 798458 h 798458"/>
                <a:gd name="connsiteX0" fmla="*/ 146 w 246925"/>
                <a:gd name="connsiteY0" fmla="*/ 798458 h 798547"/>
                <a:gd name="connsiteX1" fmla="*/ 0 w 246925"/>
                <a:gd name="connsiteY1" fmla="*/ 0 h 798547"/>
                <a:gd name="connsiteX2" fmla="*/ 246925 w 246925"/>
                <a:gd name="connsiteY2" fmla="*/ 3727 h 798547"/>
                <a:gd name="connsiteX3" fmla="*/ 146 w 246925"/>
                <a:gd name="connsiteY3" fmla="*/ 798458 h 79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925" h="798547">
                  <a:moveTo>
                    <a:pt x="146" y="798458"/>
                  </a:moveTo>
                  <a:cubicBezTo>
                    <a:pt x="267" y="808244"/>
                    <a:pt x="3320" y="11805"/>
                    <a:pt x="0" y="0"/>
                  </a:cubicBezTo>
                  <a:lnTo>
                    <a:pt x="246925" y="3727"/>
                  </a:lnTo>
                  <a:lnTo>
                    <a:pt x="146" y="798458"/>
                  </a:lnTo>
                  <a:close/>
                </a:path>
              </a:pathLst>
            </a:custGeom>
            <a:solidFill>
              <a:srgbClr val="1F32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ubtitle 2"/>
            <p:cNvSpPr txBox="1">
              <a:spLocks/>
            </p:cNvSpPr>
            <p:nvPr userDrawn="1"/>
          </p:nvSpPr>
          <p:spPr>
            <a:xfrm>
              <a:off x="240851" y="191601"/>
              <a:ext cx="7386450" cy="5413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3" name="Title 1"/>
          <p:cNvSpPr txBox="1">
            <a:spLocks/>
          </p:cNvSpPr>
          <p:nvPr userDrawn="1"/>
        </p:nvSpPr>
        <p:spPr>
          <a:xfrm>
            <a:off x="628650" y="191601"/>
            <a:ext cx="7217647" cy="45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Образец заголовка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0" y="-3727"/>
            <a:ext cx="9144000" cy="850394"/>
            <a:chOff x="0" y="-3727"/>
            <a:chExt cx="9144000" cy="850394"/>
          </a:xfrm>
        </p:grpSpPr>
        <p:sp>
          <p:nvSpPr>
            <p:cNvPr id="11" name="Rectangle 6"/>
            <p:cNvSpPr/>
            <p:nvPr userDrawn="1"/>
          </p:nvSpPr>
          <p:spPr>
            <a:xfrm>
              <a:off x="0" y="0"/>
              <a:ext cx="9144000" cy="846667"/>
            </a:xfrm>
            <a:prstGeom prst="rect">
              <a:avLst/>
            </a:prstGeom>
            <a:solidFill>
              <a:srgbClr val="DCEB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rapezoid 3"/>
            <p:cNvSpPr/>
            <p:nvPr userDrawn="1"/>
          </p:nvSpPr>
          <p:spPr>
            <a:xfrm>
              <a:off x="0" y="-3727"/>
              <a:ext cx="248471" cy="850394"/>
            </a:xfrm>
            <a:custGeom>
              <a:avLst/>
              <a:gdLst>
                <a:gd name="connsiteX0" fmla="*/ 0 w 6524427"/>
                <a:gd name="connsiteY0" fmla="*/ 5143500 h 5143500"/>
                <a:gd name="connsiteX1" fmla="*/ 1285875 w 6524427"/>
                <a:gd name="connsiteY1" fmla="*/ 0 h 5143500"/>
                <a:gd name="connsiteX2" fmla="*/ 5238552 w 6524427"/>
                <a:gd name="connsiteY2" fmla="*/ 0 h 5143500"/>
                <a:gd name="connsiteX3" fmla="*/ 6524427 w 6524427"/>
                <a:gd name="connsiteY3" fmla="*/ 5143500 h 5143500"/>
                <a:gd name="connsiteX4" fmla="*/ 0 w 6524427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330290 w 5238552"/>
                <a:gd name="connsiteY3" fmla="*/ 5130974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38429 w 5276981"/>
                <a:gd name="connsiteY0" fmla="*/ 5159266 h 5159266"/>
                <a:gd name="connsiteX1" fmla="*/ 0 w 5276981"/>
                <a:gd name="connsiteY1" fmla="*/ 0 h 5159266"/>
                <a:gd name="connsiteX2" fmla="*/ 5276981 w 5276981"/>
                <a:gd name="connsiteY2" fmla="*/ 15766 h 5159266"/>
                <a:gd name="connsiteX3" fmla="*/ 3606713 w 5276981"/>
                <a:gd name="connsiteY3" fmla="*/ 5159266 h 5159266"/>
                <a:gd name="connsiteX4" fmla="*/ 38429 w 5276981"/>
                <a:gd name="connsiteY4" fmla="*/ 5159266 h 5159266"/>
                <a:gd name="connsiteX0" fmla="*/ 23914 w 5262466"/>
                <a:gd name="connsiteY0" fmla="*/ 5159266 h 5159266"/>
                <a:gd name="connsiteX1" fmla="*/ 0 w 5262466"/>
                <a:gd name="connsiteY1" fmla="*/ 0 h 5159266"/>
                <a:gd name="connsiteX2" fmla="*/ 5262466 w 5262466"/>
                <a:gd name="connsiteY2" fmla="*/ 15766 h 5159266"/>
                <a:gd name="connsiteX3" fmla="*/ 3592198 w 5262466"/>
                <a:gd name="connsiteY3" fmla="*/ 5159266 h 5159266"/>
                <a:gd name="connsiteX4" fmla="*/ 23914 w 5262466"/>
                <a:gd name="connsiteY4" fmla="*/ 5159266 h 5159266"/>
                <a:gd name="connsiteX0" fmla="*/ 9399 w 5247951"/>
                <a:gd name="connsiteY0" fmla="*/ 5166524 h 5166524"/>
                <a:gd name="connsiteX1" fmla="*/ 0 w 5247951"/>
                <a:gd name="connsiteY1" fmla="*/ 0 h 5166524"/>
                <a:gd name="connsiteX2" fmla="*/ 5247951 w 5247951"/>
                <a:gd name="connsiteY2" fmla="*/ 23024 h 5166524"/>
                <a:gd name="connsiteX3" fmla="*/ 3577683 w 5247951"/>
                <a:gd name="connsiteY3" fmla="*/ 5166524 h 5166524"/>
                <a:gd name="connsiteX4" fmla="*/ 9399 w 5247951"/>
                <a:gd name="connsiteY4" fmla="*/ 5166524 h 5166524"/>
                <a:gd name="connsiteX0" fmla="*/ 0 w 5238552"/>
                <a:gd name="connsiteY0" fmla="*/ 5143500 h 5143500"/>
                <a:gd name="connsiteX1" fmla="*/ 1642937 w 5238552"/>
                <a:gd name="connsiteY1" fmla="*/ 3138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13547 w 5238552"/>
                <a:gd name="connsiteY1" fmla="*/ 90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465816 w 5238552"/>
                <a:gd name="connsiteY1" fmla="*/ 211427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43527 w 5238552"/>
                <a:gd name="connsiteY1" fmla="*/ 1565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715253 w 4095025"/>
                <a:gd name="connsiteY0" fmla="*/ 5038569 h 5143500"/>
                <a:gd name="connsiteX1" fmla="*/ 0 w 4095025"/>
                <a:gd name="connsiteY1" fmla="*/ 1565 h 5143500"/>
                <a:gd name="connsiteX2" fmla="*/ 4095025 w 4095025"/>
                <a:gd name="connsiteY2" fmla="*/ 0 h 5143500"/>
                <a:gd name="connsiteX3" fmla="*/ 2424757 w 4095025"/>
                <a:gd name="connsiteY3" fmla="*/ 5143500 h 5143500"/>
                <a:gd name="connsiteX4" fmla="*/ 715253 w 4095025"/>
                <a:gd name="connsiteY4" fmla="*/ 5038569 h 5143500"/>
                <a:gd name="connsiteX0" fmla="*/ 0 w 4106795"/>
                <a:gd name="connsiteY0" fmla="*/ 5128510 h 5143500"/>
                <a:gd name="connsiteX1" fmla="*/ 11770 w 4106795"/>
                <a:gd name="connsiteY1" fmla="*/ 1565 h 5143500"/>
                <a:gd name="connsiteX2" fmla="*/ 4106795 w 4106795"/>
                <a:gd name="connsiteY2" fmla="*/ 0 h 5143500"/>
                <a:gd name="connsiteX3" fmla="*/ 2436527 w 4106795"/>
                <a:gd name="connsiteY3" fmla="*/ 5143500 h 5143500"/>
                <a:gd name="connsiteX4" fmla="*/ 0 w 4106795"/>
                <a:gd name="connsiteY4" fmla="*/ 5128510 h 514350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28006 w 4106795"/>
                <a:gd name="connsiteY3" fmla="*/ 829917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50491 w 4106795"/>
                <a:gd name="connsiteY3" fmla="*/ 807431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60016 w 4106795"/>
                <a:gd name="connsiteY3" fmla="*/ 794731 h 5128510"/>
                <a:gd name="connsiteX4" fmla="*/ 0 w 4106795"/>
                <a:gd name="connsiteY4" fmla="*/ 5128510 h 5128510"/>
                <a:gd name="connsiteX0" fmla="*/ 2121836 w 4095031"/>
                <a:gd name="connsiteY0" fmla="*/ 1352377 h 1352377"/>
                <a:gd name="connsiteX1" fmla="*/ 6 w 4095031"/>
                <a:gd name="connsiteY1" fmla="*/ 1565 h 1352377"/>
                <a:gd name="connsiteX2" fmla="*/ 4095031 w 4095031"/>
                <a:gd name="connsiteY2" fmla="*/ 0 h 1352377"/>
                <a:gd name="connsiteX3" fmla="*/ 3848252 w 4095031"/>
                <a:gd name="connsiteY3" fmla="*/ 794731 h 1352377"/>
                <a:gd name="connsiteX4" fmla="*/ 2121836 w 4095031"/>
                <a:gd name="connsiteY4" fmla="*/ 1352377 h 1352377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2054102 w 4095031"/>
                <a:gd name="connsiteY0" fmla="*/ 1724910 h 1736687"/>
                <a:gd name="connsiteX1" fmla="*/ 6 w 4095031"/>
                <a:gd name="connsiteY1" fmla="*/ 1565 h 1736687"/>
                <a:gd name="connsiteX2" fmla="*/ 4095031 w 4095031"/>
                <a:gd name="connsiteY2" fmla="*/ 0 h 1736687"/>
                <a:gd name="connsiteX3" fmla="*/ 3848252 w 4095031"/>
                <a:gd name="connsiteY3" fmla="*/ 794731 h 1736687"/>
                <a:gd name="connsiteX4" fmla="*/ 2054102 w 4095031"/>
                <a:gd name="connsiteY4" fmla="*/ 1724910 h 1736687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3848638 w 4095417"/>
                <a:gd name="connsiteY0" fmla="*/ 794731 h 794731"/>
                <a:gd name="connsiteX1" fmla="*/ 392 w 4095417"/>
                <a:gd name="connsiteY1" fmla="*/ 1565 h 794731"/>
                <a:gd name="connsiteX2" fmla="*/ 4095417 w 4095417"/>
                <a:gd name="connsiteY2" fmla="*/ 0 h 794731"/>
                <a:gd name="connsiteX3" fmla="*/ 3848638 w 4095417"/>
                <a:gd name="connsiteY3" fmla="*/ 794731 h 794731"/>
                <a:gd name="connsiteX0" fmla="*/ 537134 w 783913"/>
                <a:gd name="connsiteY0" fmla="*/ 794731 h 794731"/>
                <a:gd name="connsiteX1" fmla="*/ 41688 w 783913"/>
                <a:gd name="connsiteY1" fmla="*/ 69298 h 794731"/>
                <a:gd name="connsiteX2" fmla="*/ 783913 w 783913"/>
                <a:gd name="connsiteY2" fmla="*/ 0 h 794731"/>
                <a:gd name="connsiteX3" fmla="*/ 537134 w 783913"/>
                <a:gd name="connsiteY3" fmla="*/ 794731 h 794731"/>
                <a:gd name="connsiteX0" fmla="*/ 311860 w 558639"/>
                <a:gd name="connsiteY0" fmla="*/ 801633 h 801633"/>
                <a:gd name="connsiteX1" fmla="*/ 314889 w 558639"/>
                <a:gd name="connsiteY1" fmla="*/ 0 h 801633"/>
                <a:gd name="connsiteX2" fmla="*/ 558639 w 558639"/>
                <a:gd name="connsiteY2" fmla="*/ 6902 h 801633"/>
                <a:gd name="connsiteX3" fmla="*/ 311860 w 558639"/>
                <a:gd name="connsiteY3" fmla="*/ 801633 h 801633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8458 h 798458"/>
                <a:gd name="connsiteX1" fmla="*/ 312577 w 559502"/>
                <a:gd name="connsiteY1" fmla="*/ 0 h 798458"/>
                <a:gd name="connsiteX2" fmla="*/ 559502 w 559502"/>
                <a:gd name="connsiteY2" fmla="*/ 3727 h 798458"/>
                <a:gd name="connsiteX3" fmla="*/ 312723 w 559502"/>
                <a:gd name="connsiteY3" fmla="*/ 798458 h 798458"/>
                <a:gd name="connsiteX0" fmla="*/ 302637 w 549416"/>
                <a:gd name="connsiteY0" fmla="*/ 798458 h 798458"/>
                <a:gd name="connsiteX1" fmla="*/ 302491 w 549416"/>
                <a:gd name="connsiteY1" fmla="*/ 0 h 798458"/>
                <a:gd name="connsiteX2" fmla="*/ 549416 w 549416"/>
                <a:gd name="connsiteY2" fmla="*/ 3727 h 798458"/>
                <a:gd name="connsiteX3" fmla="*/ 302637 w 549416"/>
                <a:gd name="connsiteY3" fmla="*/ 798458 h 798458"/>
                <a:gd name="connsiteX0" fmla="*/ 146 w 246925"/>
                <a:gd name="connsiteY0" fmla="*/ 798458 h 798547"/>
                <a:gd name="connsiteX1" fmla="*/ 0 w 246925"/>
                <a:gd name="connsiteY1" fmla="*/ 0 h 798547"/>
                <a:gd name="connsiteX2" fmla="*/ 246925 w 246925"/>
                <a:gd name="connsiteY2" fmla="*/ 3727 h 798547"/>
                <a:gd name="connsiteX3" fmla="*/ 146 w 246925"/>
                <a:gd name="connsiteY3" fmla="*/ 798458 h 79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925" h="798547">
                  <a:moveTo>
                    <a:pt x="146" y="798458"/>
                  </a:moveTo>
                  <a:cubicBezTo>
                    <a:pt x="267" y="808244"/>
                    <a:pt x="3320" y="11805"/>
                    <a:pt x="0" y="0"/>
                  </a:cubicBezTo>
                  <a:lnTo>
                    <a:pt x="246925" y="3727"/>
                  </a:lnTo>
                  <a:lnTo>
                    <a:pt x="146" y="798458"/>
                  </a:lnTo>
                  <a:close/>
                </a:path>
              </a:pathLst>
            </a:custGeom>
            <a:solidFill>
              <a:srgbClr val="1F32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ubtitle 2"/>
            <p:cNvSpPr txBox="1">
              <a:spLocks/>
            </p:cNvSpPr>
            <p:nvPr userDrawn="1"/>
          </p:nvSpPr>
          <p:spPr>
            <a:xfrm>
              <a:off x="240851" y="191601"/>
              <a:ext cx="7386450" cy="5413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191601"/>
            <a:ext cx="7217647" cy="4563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Группа 5"/>
          <p:cNvGrpSpPr/>
          <p:nvPr userDrawn="1"/>
        </p:nvGrpSpPr>
        <p:grpSpPr>
          <a:xfrm>
            <a:off x="0" y="-3727"/>
            <a:ext cx="9144000" cy="850394"/>
            <a:chOff x="0" y="-3727"/>
            <a:chExt cx="9144000" cy="850394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9144000" cy="846667"/>
            </a:xfrm>
            <a:prstGeom prst="rect">
              <a:avLst/>
            </a:prstGeom>
            <a:solidFill>
              <a:srgbClr val="DCEB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rapezoid 3"/>
            <p:cNvSpPr/>
            <p:nvPr userDrawn="1"/>
          </p:nvSpPr>
          <p:spPr>
            <a:xfrm>
              <a:off x="0" y="-3727"/>
              <a:ext cx="248471" cy="850394"/>
            </a:xfrm>
            <a:custGeom>
              <a:avLst/>
              <a:gdLst>
                <a:gd name="connsiteX0" fmla="*/ 0 w 6524427"/>
                <a:gd name="connsiteY0" fmla="*/ 5143500 h 5143500"/>
                <a:gd name="connsiteX1" fmla="*/ 1285875 w 6524427"/>
                <a:gd name="connsiteY1" fmla="*/ 0 h 5143500"/>
                <a:gd name="connsiteX2" fmla="*/ 5238552 w 6524427"/>
                <a:gd name="connsiteY2" fmla="*/ 0 h 5143500"/>
                <a:gd name="connsiteX3" fmla="*/ 6524427 w 6524427"/>
                <a:gd name="connsiteY3" fmla="*/ 5143500 h 5143500"/>
                <a:gd name="connsiteX4" fmla="*/ 0 w 6524427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330290 w 5238552"/>
                <a:gd name="connsiteY3" fmla="*/ 5130974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285875 w 5238552"/>
                <a:gd name="connsiteY1" fmla="*/ 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38429 w 5276981"/>
                <a:gd name="connsiteY0" fmla="*/ 5159266 h 5159266"/>
                <a:gd name="connsiteX1" fmla="*/ 0 w 5276981"/>
                <a:gd name="connsiteY1" fmla="*/ 0 h 5159266"/>
                <a:gd name="connsiteX2" fmla="*/ 5276981 w 5276981"/>
                <a:gd name="connsiteY2" fmla="*/ 15766 h 5159266"/>
                <a:gd name="connsiteX3" fmla="*/ 3606713 w 5276981"/>
                <a:gd name="connsiteY3" fmla="*/ 5159266 h 5159266"/>
                <a:gd name="connsiteX4" fmla="*/ 38429 w 5276981"/>
                <a:gd name="connsiteY4" fmla="*/ 5159266 h 5159266"/>
                <a:gd name="connsiteX0" fmla="*/ 23914 w 5262466"/>
                <a:gd name="connsiteY0" fmla="*/ 5159266 h 5159266"/>
                <a:gd name="connsiteX1" fmla="*/ 0 w 5262466"/>
                <a:gd name="connsiteY1" fmla="*/ 0 h 5159266"/>
                <a:gd name="connsiteX2" fmla="*/ 5262466 w 5262466"/>
                <a:gd name="connsiteY2" fmla="*/ 15766 h 5159266"/>
                <a:gd name="connsiteX3" fmla="*/ 3592198 w 5262466"/>
                <a:gd name="connsiteY3" fmla="*/ 5159266 h 5159266"/>
                <a:gd name="connsiteX4" fmla="*/ 23914 w 5262466"/>
                <a:gd name="connsiteY4" fmla="*/ 5159266 h 5159266"/>
                <a:gd name="connsiteX0" fmla="*/ 9399 w 5247951"/>
                <a:gd name="connsiteY0" fmla="*/ 5166524 h 5166524"/>
                <a:gd name="connsiteX1" fmla="*/ 0 w 5247951"/>
                <a:gd name="connsiteY1" fmla="*/ 0 h 5166524"/>
                <a:gd name="connsiteX2" fmla="*/ 5247951 w 5247951"/>
                <a:gd name="connsiteY2" fmla="*/ 23024 h 5166524"/>
                <a:gd name="connsiteX3" fmla="*/ 3577683 w 5247951"/>
                <a:gd name="connsiteY3" fmla="*/ 5166524 h 5166524"/>
                <a:gd name="connsiteX4" fmla="*/ 9399 w 5247951"/>
                <a:gd name="connsiteY4" fmla="*/ 5166524 h 5166524"/>
                <a:gd name="connsiteX0" fmla="*/ 0 w 5238552"/>
                <a:gd name="connsiteY0" fmla="*/ 5143500 h 5143500"/>
                <a:gd name="connsiteX1" fmla="*/ 1642937 w 5238552"/>
                <a:gd name="connsiteY1" fmla="*/ 3138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13547 w 5238552"/>
                <a:gd name="connsiteY1" fmla="*/ 9060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465816 w 5238552"/>
                <a:gd name="connsiteY1" fmla="*/ 211427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0 w 5238552"/>
                <a:gd name="connsiteY0" fmla="*/ 5143500 h 5143500"/>
                <a:gd name="connsiteX1" fmla="*/ 1143527 w 5238552"/>
                <a:gd name="connsiteY1" fmla="*/ 1565 h 5143500"/>
                <a:gd name="connsiteX2" fmla="*/ 5238552 w 5238552"/>
                <a:gd name="connsiteY2" fmla="*/ 0 h 5143500"/>
                <a:gd name="connsiteX3" fmla="*/ 3568284 w 5238552"/>
                <a:gd name="connsiteY3" fmla="*/ 5143500 h 5143500"/>
                <a:gd name="connsiteX4" fmla="*/ 0 w 5238552"/>
                <a:gd name="connsiteY4" fmla="*/ 5143500 h 5143500"/>
                <a:gd name="connsiteX0" fmla="*/ 715253 w 4095025"/>
                <a:gd name="connsiteY0" fmla="*/ 5038569 h 5143500"/>
                <a:gd name="connsiteX1" fmla="*/ 0 w 4095025"/>
                <a:gd name="connsiteY1" fmla="*/ 1565 h 5143500"/>
                <a:gd name="connsiteX2" fmla="*/ 4095025 w 4095025"/>
                <a:gd name="connsiteY2" fmla="*/ 0 h 5143500"/>
                <a:gd name="connsiteX3" fmla="*/ 2424757 w 4095025"/>
                <a:gd name="connsiteY3" fmla="*/ 5143500 h 5143500"/>
                <a:gd name="connsiteX4" fmla="*/ 715253 w 4095025"/>
                <a:gd name="connsiteY4" fmla="*/ 5038569 h 5143500"/>
                <a:gd name="connsiteX0" fmla="*/ 0 w 4106795"/>
                <a:gd name="connsiteY0" fmla="*/ 5128510 h 5143500"/>
                <a:gd name="connsiteX1" fmla="*/ 11770 w 4106795"/>
                <a:gd name="connsiteY1" fmla="*/ 1565 h 5143500"/>
                <a:gd name="connsiteX2" fmla="*/ 4106795 w 4106795"/>
                <a:gd name="connsiteY2" fmla="*/ 0 h 5143500"/>
                <a:gd name="connsiteX3" fmla="*/ 2436527 w 4106795"/>
                <a:gd name="connsiteY3" fmla="*/ 5143500 h 5143500"/>
                <a:gd name="connsiteX4" fmla="*/ 0 w 4106795"/>
                <a:gd name="connsiteY4" fmla="*/ 5128510 h 514350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28006 w 4106795"/>
                <a:gd name="connsiteY3" fmla="*/ 829917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50491 w 4106795"/>
                <a:gd name="connsiteY3" fmla="*/ 807431 h 5128510"/>
                <a:gd name="connsiteX4" fmla="*/ 0 w 4106795"/>
                <a:gd name="connsiteY4" fmla="*/ 5128510 h 5128510"/>
                <a:gd name="connsiteX0" fmla="*/ 0 w 4106795"/>
                <a:gd name="connsiteY0" fmla="*/ 5128510 h 5128510"/>
                <a:gd name="connsiteX1" fmla="*/ 11770 w 4106795"/>
                <a:gd name="connsiteY1" fmla="*/ 1565 h 5128510"/>
                <a:gd name="connsiteX2" fmla="*/ 4106795 w 4106795"/>
                <a:gd name="connsiteY2" fmla="*/ 0 h 5128510"/>
                <a:gd name="connsiteX3" fmla="*/ 3860016 w 4106795"/>
                <a:gd name="connsiteY3" fmla="*/ 794731 h 5128510"/>
                <a:gd name="connsiteX4" fmla="*/ 0 w 4106795"/>
                <a:gd name="connsiteY4" fmla="*/ 5128510 h 5128510"/>
                <a:gd name="connsiteX0" fmla="*/ 2121836 w 4095031"/>
                <a:gd name="connsiteY0" fmla="*/ 1352377 h 1352377"/>
                <a:gd name="connsiteX1" fmla="*/ 6 w 4095031"/>
                <a:gd name="connsiteY1" fmla="*/ 1565 h 1352377"/>
                <a:gd name="connsiteX2" fmla="*/ 4095031 w 4095031"/>
                <a:gd name="connsiteY2" fmla="*/ 0 h 1352377"/>
                <a:gd name="connsiteX3" fmla="*/ 3848252 w 4095031"/>
                <a:gd name="connsiteY3" fmla="*/ 794731 h 1352377"/>
                <a:gd name="connsiteX4" fmla="*/ 2121836 w 4095031"/>
                <a:gd name="connsiteY4" fmla="*/ 1352377 h 1352377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121836 w 4095031"/>
                <a:gd name="connsiteY0" fmla="*/ 1352377 h 1406568"/>
                <a:gd name="connsiteX1" fmla="*/ 6 w 4095031"/>
                <a:gd name="connsiteY1" fmla="*/ 1565 h 1406568"/>
                <a:gd name="connsiteX2" fmla="*/ 4095031 w 4095031"/>
                <a:gd name="connsiteY2" fmla="*/ 0 h 1406568"/>
                <a:gd name="connsiteX3" fmla="*/ 3848252 w 4095031"/>
                <a:gd name="connsiteY3" fmla="*/ 794731 h 1406568"/>
                <a:gd name="connsiteX4" fmla="*/ 2121836 w 4095031"/>
                <a:gd name="connsiteY4" fmla="*/ 1352377 h 1406568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2054102 w 4095031"/>
                <a:gd name="connsiteY0" fmla="*/ 1724910 h 1736687"/>
                <a:gd name="connsiteX1" fmla="*/ 6 w 4095031"/>
                <a:gd name="connsiteY1" fmla="*/ 1565 h 1736687"/>
                <a:gd name="connsiteX2" fmla="*/ 4095031 w 4095031"/>
                <a:gd name="connsiteY2" fmla="*/ 0 h 1736687"/>
                <a:gd name="connsiteX3" fmla="*/ 3848252 w 4095031"/>
                <a:gd name="connsiteY3" fmla="*/ 794731 h 1736687"/>
                <a:gd name="connsiteX4" fmla="*/ 2054102 w 4095031"/>
                <a:gd name="connsiteY4" fmla="*/ 1724910 h 1736687"/>
                <a:gd name="connsiteX0" fmla="*/ 2054102 w 4095031"/>
                <a:gd name="connsiteY0" fmla="*/ 1724910 h 1735913"/>
                <a:gd name="connsiteX1" fmla="*/ 6 w 4095031"/>
                <a:gd name="connsiteY1" fmla="*/ 1565 h 1735913"/>
                <a:gd name="connsiteX2" fmla="*/ 4095031 w 4095031"/>
                <a:gd name="connsiteY2" fmla="*/ 0 h 1735913"/>
                <a:gd name="connsiteX3" fmla="*/ 3848252 w 4095031"/>
                <a:gd name="connsiteY3" fmla="*/ 794731 h 1735913"/>
                <a:gd name="connsiteX4" fmla="*/ 2054102 w 4095031"/>
                <a:gd name="connsiteY4" fmla="*/ 1724910 h 1735913"/>
                <a:gd name="connsiteX0" fmla="*/ 3848638 w 4095417"/>
                <a:gd name="connsiteY0" fmla="*/ 794731 h 794731"/>
                <a:gd name="connsiteX1" fmla="*/ 392 w 4095417"/>
                <a:gd name="connsiteY1" fmla="*/ 1565 h 794731"/>
                <a:gd name="connsiteX2" fmla="*/ 4095417 w 4095417"/>
                <a:gd name="connsiteY2" fmla="*/ 0 h 794731"/>
                <a:gd name="connsiteX3" fmla="*/ 3848638 w 4095417"/>
                <a:gd name="connsiteY3" fmla="*/ 794731 h 794731"/>
                <a:gd name="connsiteX0" fmla="*/ 537134 w 783913"/>
                <a:gd name="connsiteY0" fmla="*/ 794731 h 794731"/>
                <a:gd name="connsiteX1" fmla="*/ 41688 w 783913"/>
                <a:gd name="connsiteY1" fmla="*/ 69298 h 794731"/>
                <a:gd name="connsiteX2" fmla="*/ 783913 w 783913"/>
                <a:gd name="connsiteY2" fmla="*/ 0 h 794731"/>
                <a:gd name="connsiteX3" fmla="*/ 537134 w 783913"/>
                <a:gd name="connsiteY3" fmla="*/ 794731 h 794731"/>
                <a:gd name="connsiteX0" fmla="*/ 311860 w 558639"/>
                <a:gd name="connsiteY0" fmla="*/ 801633 h 801633"/>
                <a:gd name="connsiteX1" fmla="*/ 314889 w 558639"/>
                <a:gd name="connsiteY1" fmla="*/ 0 h 801633"/>
                <a:gd name="connsiteX2" fmla="*/ 558639 w 558639"/>
                <a:gd name="connsiteY2" fmla="*/ 6902 h 801633"/>
                <a:gd name="connsiteX3" fmla="*/ 311860 w 558639"/>
                <a:gd name="connsiteY3" fmla="*/ 801633 h 801633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4731 h 794731"/>
                <a:gd name="connsiteX1" fmla="*/ 312577 w 559502"/>
                <a:gd name="connsiteY1" fmla="*/ 5798 h 794731"/>
                <a:gd name="connsiteX2" fmla="*/ 559502 w 559502"/>
                <a:gd name="connsiteY2" fmla="*/ 0 h 794731"/>
                <a:gd name="connsiteX3" fmla="*/ 312723 w 559502"/>
                <a:gd name="connsiteY3" fmla="*/ 794731 h 794731"/>
                <a:gd name="connsiteX0" fmla="*/ 312723 w 559502"/>
                <a:gd name="connsiteY0" fmla="*/ 798458 h 798458"/>
                <a:gd name="connsiteX1" fmla="*/ 312577 w 559502"/>
                <a:gd name="connsiteY1" fmla="*/ 0 h 798458"/>
                <a:gd name="connsiteX2" fmla="*/ 559502 w 559502"/>
                <a:gd name="connsiteY2" fmla="*/ 3727 h 798458"/>
                <a:gd name="connsiteX3" fmla="*/ 312723 w 559502"/>
                <a:gd name="connsiteY3" fmla="*/ 798458 h 798458"/>
                <a:gd name="connsiteX0" fmla="*/ 302637 w 549416"/>
                <a:gd name="connsiteY0" fmla="*/ 798458 h 798458"/>
                <a:gd name="connsiteX1" fmla="*/ 302491 w 549416"/>
                <a:gd name="connsiteY1" fmla="*/ 0 h 798458"/>
                <a:gd name="connsiteX2" fmla="*/ 549416 w 549416"/>
                <a:gd name="connsiteY2" fmla="*/ 3727 h 798458"/>
                <a:gd name="connsiteX3" fmla="*/ 302637 w 549416"/>
                <a:gd name="connsiteY3" fmla="*/ 798458 h 798458"/>
                <a:gd name="connsiteX0" fmla="*/ 146 w 246925"/>
                <a:gd name="connsiteY0" fmla="*/ 798458 h 798547"/>
                <a:gd name="connsiteX1" fmla="*/ 0 w 246925"/>
                <a:gd name="connsiteY1" fmla="*/ 0 h 798547"/>
                <a:gd name="connsiteX2" fmla="*/ 246925 w 246925"/>
                <a:gd name="connsiteY2" fmla="*/ 3727 h 798547"/>
                <a:gd name="connsiteX3" fmla="*/ 146 w 246925"/>
                <a:gd name="connsiteY3" fmla="*/ 798458 h 79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925" h="798547">
                  <a:moveTo>
                    <a:pt x="146" y="798458"/>
                  </a:moveTo>
                  <a:cubicBezTo>
                    <a:pt x="267" y="808244"/>
                    <a:pt x="3320" y="11805"/>
                    <a:pt x="0" y="0"/>
                  </a:cubicBezTo>
                  <a:lnTo>
                    <a:pt x="246925" y="3727"/>
                  </a:lnTo>
                  <a:lnTo>
                    <a:pt x="146" y="798458"/>
                  </a:lnTo>
                  <a:close/>
                </a:path>
              </a:pathLst>
            </a:custGeom>
            <a:solidFill>
              <a:srgbClr val="1F32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ubtitle 2"/>
            <p:cNvSpPr txBox="1">
              <a:spLocks/>
            </p:cNvSpPr>
            <p:nvPr userDrawn="1"/>
          </p:nvSpPr>
          <p:spPr>
            <a:xfrm>
              <a:off x="240851" y="191601"/>
              <a:ext cx="7386450" cy="5413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601"/>
            <a:ext cx="7217647" cy="4563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9" t="18002" r="16134" b="17294"/>
          <a:stretch/>
        </p:blipFill>
        <p:spPr>
          <a:xfrm>
            <a:off x="8050556" y="0"/>
            <a:ext cx="1093444" cy="73535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B62C9-8DF8-6A43-9E99-7B6BB5971426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941AF-F266-5F47-830C-4C42C749A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7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Lebedev_g_s@staff.sechenov.ru" TargetMode="External"/><Relationship Id="rId4" Type="http://schemas.openxmlformats.org/officeDocument/2006/relationships/hyperlink" Target="mailto:lebedev@d-health.institut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4047" y="2293268"/>
            <a:ext cx="5467633" cy="716741"/>
          </a:xfrm>
          <a:prstGeom prst="rect">
            <a:avLst/>
          </a:prstGeom>
          <a:noFill/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</a:rPr>
              <a:t>Подготовка кадров для цифрового здравоохранения в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Сеченовском</a:t>
            </a:r>
            <a:r>
              <a:rPr lang="ru-RU" sz="2400" b="1" i="1" dirty="0" smtClean="0">
                <a:solidFill>
                  <a:srgbClr val="002060"/>
                </a:solidFill>
              </a:rPr>
              <a:t> Университете </a:t>
            </a:r>
            <a:r>
              <a:rPr lang="ru-RU" sz="2400" b="1" i="1" dirty="0" smtClean="0"/>
              <a:t/>
            </a:r>
            <a:br>
              <a:rPr lang="ru-RU" sz="2400" b="1" i="1" dirty="0" smtClean="0"/>
            </a:br>
            <a:endParaRPr lang="en-US" sz="2800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195104" y="3702843"/>
            <a:ext cx="5467633" cy="1241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i="1" dirty="0" smtClean="0">
                <a:solidFill>
                  <a:srgbClr val="002060"/>
                </a:solidFill>
              </a:rPr>
              <a:t>Директор института цифровой медицины </a:t>
            </a:r>
            <a:r>
              <a:rPr lang="ru-RU" sz="1600" i="1" dirty="0" err="1" smtClean="0">
                <a:solidFill>
                  <a:srgbClr val="002060"/>
                </a:solidFill>
              </a:rPr>
              <a:t>Сеченовский</a:t>
            </a:r>
            <a:r>
              <a:rPr lang="ru-RU" sz="1600" i="1" dirty="0" smtClean="0">
                <a:solidFill>
                  <a:srgbClr val="002060"/>
                </a:solidFill>
              </a:rPr>
              <a:t> Университет, Москва, Россия</a:t>
            </a:r>
          </a:p>
          <a:p>
            <a:pPr marL="0" indent="0" algn="r">
              <a:buNone/>
            </a:pPr>
            <a:r>
              <a:rPr lang="ru-RU" sz="1600" b="1" dirty="0" smtClean="0">
                <a:solidFill>
                  <a:srgbClr val="002060"/>
                </a:solidFill>
              </a:rPr>
              <a:t>Георгий Лебедев, </a:t>
            </a:r>
            <a:r>
              <a:rPr lang="ru-RU" sz="1600" b="1" dirty="0" err="1" smtClean="0">
                <a:solidFill>
                  <a:srgbClr val="002060"/>
                </a:solidFill>
              </a:rPr>
              <a:t>д.т.н</a:t>
            </a:r>
            <a:endParaRPr lang="en-US" sz="1600" b="1" i="1" dirty="0" smtClean="0">
              <a:solidFill>
                <a:srgbClr val="1F325E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rapezoid 3"/>
          <p:cNvSpPr/>
          <p:nvPr/>
        </p:nvSpPr>
        <p:spPr>
          <a:xfrm>
            <a:off x="0" y="0"/>
            <a:ext cx="4106795" cy="5143500"/>
          </a:xfrm>
          <a:custGeom>
            <a:avLst/>
            <a:gdLst>
              <a:gd name="connsiteX0" fmla="*/ 0 w 6524427"/>
              <a:gd name="connsiteY0" fmla="*/ 5143500 h 5143500"/>
              <a:gd name="connsiteX1" fmla="*/ 1285875 w 6524427"/>
              <a:gd name="connsiteY1" fmla="*/ 0 h 5143500"/>
              <a:gd name="connsiteX2" fmla="*/ 5238552 w 6524427"/>
              <a:gd name="connsiteY2" fmla="*/ 0 h 5143500"/>
              <a:gd name="connsiteX3" fmla="*/ 6524427 w 6524427"/>
              <a:gd name="connsiteY3" fmla="*/ 5143500 h 5143500"/>
              <a:gd name="connsiteX4" fmla="*/ 0 w 6524427"/>
              <a:gd name="connsiteY4" fmla="*/ 5143500 h 5143500"/>
              <a:gd name="connsiteX0" fmla="*/ 0 w 5238552"/>
              <a:gd name="connsiteY0" fmla="*/ 5143500 h 5143500"/>
              <a:gd name="connsiteX1" fmla="*/ 1285875 w 5238552"/>
              <a:gd name="connsiteY1" fmla="*/ 0 h 5143500"/>
              <a:gd name="connsiteX2" fmla="*/ 5238552 w 5238552"/>
              <a:gd name="connsiteY2" fmla="*/ 0 h 5143500"/>
              <a:gd name="connsiteX3" fmla="*/ 3330290 w 5238552"/>
              <a:gd name="connsiteY3" fmla="*/ 5130974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285875 w 5238552"/>
              <a:gd name="connsiteY1" fmla="*/ 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38429 w 5276981"/>
              <a:gd name="connsiteY0" fmla="*/ 5159266 h 5159266"/>
              <a:gd name="connsiteX1" fmla="*/ 0 w 5276981"/>
              <a:gd name="connsiteY1" fmla="*/ 0 h 5159266"/>
              <a:gd name="connsiteX2" fmla="*/ 5276981 w 5276981"/>
              <a:gd name="connsiteY2" fmla="*/ 15766 h 5159266"/>
              <a:gd name="connsiteX3" fmla="*/ 3606713 w 5276981"/>
              <a:gd name="connsiteY3" fmla="*/ 5159266 h 5159266"/>
              <a:gd name="connsiteX4" fmla="*/ 38429 w 5276981"/>
              <a:gd name="connsiteY4" fmla="*/ 5159266 h 5159266"/>
              <a:gd name="connsiteX0" fmla="*/ 23914 w 5262466"/>
              <a:gd name="connsiteY0" fmla="*/ 5159266 h 5159266"/>
              <a:gd name="connsiteX1" fmla="*/ 0 w 5262466"/>
              <a:gd name="connsiteY1" fmla="*/ 0 h 5159266"/>
              <a:gd name="connsiteX2" fmla="*/ 5262466 w 5262466"/>
              <a:gd name="connsiteY2" fmla="*/ 15766 h 5159266"/>
              <a:gd name="connsiteX3" fmla="*/ 3592198 w 5262466"/>
              <a:gd name="connsiteY3" fmla="*/ 5159266 h 5159266"/>
              <a:gd name="connsiteX4" fmla="*/ 23914 w 5262466"/>
              <a:gd name="connsiteY4" fmla="*/ 5159266 h 5159266"/>
              <a:gd name="connsiteX0" fmla="*/ 9399 w 5247951"/>
              <a:gd name="connsiteY0" fmla="*/ 5166524 h 5166524"/>
              <a:gd name="connsiteX1" fmla="*/ 0 w 5247951"/>
              <a:gd name="connsiteY1" fmla="*/ 0 h 5166524"/>
              <a:gd name="connsiteX2" fmla="*/ 5247951 w 5247951"/>
              <a:gd name="connsiteY2" fmla="*/ 23024 h 5166524"/>
              <a:gd name="connsiteX3" fmla="*/ 3577683 w 5247951"/>
              <a:gd name="connsiteY3" fmla="*/ 5166524 h 5166524"/>
              <a:gd name="connsiteX4" fmla="*/ 9399 w 5247951"/>
              <a:gd name="connsiteY4" fmla="*/ 5166524 h 5166524"/>
              <a:gd name="connsiteX0" fmla="*/ 0 w 5238552"/>
              <a:gd name="connsiteY0" fmla="*/ 5143500 h 5143500"/>
              <a:gd name="connsiteX1" fmla="*/ 1642937 w 5238552"/>
              <a:gd name="connsiteY1" fmla="*/ 31386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113547 w 5238552"/>
              <a:gd name="connsiteY1" fmla="*/ 906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465816 w 5238552"/>
              <a:gd name="connsiteY1" fmla="*/ 211427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143527 w 5238552"/>
              <a:gd name="connsiteY1" fmla="*/ 1565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715253 w 4095025"/>
              <a:gd name="connsiteY0" fmla="*/ 5038569 h 5143500"/>
              <a:gd name="connsiteX1" fmla="*/ 0 w 4095025"/>
              <a:gd name="connsiteY1" fmla="*/ 1565 h 5143500"/>
              <a:gd name="connsiteX2" fmla="*/ 4095025 w 4095025"/>
              <a:gd name="connsiteY2" fmla="*/ 0 h 5143500"/>
              <a:gd name="connsiteX3" fmla="*/ 2424757 w 4095025"/>
              <a:gd name="connsiteY3" fmla="*/ 5143500 h 5143500"/>
              <a:gd name="connsiteX4" fmla="*/ 715253 w 4095025"/>
              <a:gd name="connsiteY4" fmla="*/ 5038569 h 5143500"/>
              <a:gd name="connsiteX0" fmla="*/ 0 w 4106795"/>
              <a:gd name="connsiteY0" fmla="*/ 5128510 h 5143500"/>
              <a:gd name="connsiteX1" fmla="*/ 11770 w 4106795"/>
              <a:gd name="connsiteY1" fmla="*/ 1565 h 5143500"/>
              <a:gd name="connsiteX2" fmla="*/ 4106795 w 4106795"/>
              <a:gd name="connsiteY2" fmla="*/ 0 h 5143500"/>
              <a:gd name="connsiteX3" fmla="*/ 2436527 w 4106795"/>
              <a:gd name="connsiteY3" fmla="*/ 5143500 h 5143500"/>
              <a:gd name="connsiteX4" fmla="*/ 0 w 4106795"/>
              <a:gd name="connsiteY4" fmla="*/ 512851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06795" h="5143500">
                <a:moveTo>
                  <a:pt x="0" y="5128510"/>
                </a:moveTo>
                <a:cubicBezTo>
                  <a:pt x="3923" y="3419528"/>
                  <a:pt x="7847" y="1710547"/>
                  <a:pt x="11770" y="1565"/>
                </a:cubicBezTo>
                <a:lnTo>
                  <a:pt x="4106795" y="0"/>
                </a:lnTo>
                <a:lnTo>
                  <a:pt x="2436527" y="5143500"/>
                </a:lnTo>
                <a:lnTo>
                  <a:pt x="0" y="5128510"/>
                </a:lnTo>
                <a:close/>
              </a:path>
            </a:pathLst>
          </a:custGeom>
          <a:solidFill>
            <a:srgbClr val="1F32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656" y="209057"/>
            <a:ext cx="3271016" cy="231273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106795" y="0"/>
            <a:ext cx="50372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b="1" dirty="0" err="1" smtClean="0">
                <a:solidFill>
                  <a:srgbClr val="002060"/>
                </a:solidFill>
              </a:rPr>
              <a:t>Телемедфорум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2022</a:t>
            </a:r>
          </a:p>
          <a:p>
            <a:pPr fontAlgn="ctr"/>
            <a:r>
              <a:rPr lang="ru-RU" dirty="0">
                <a:solidFill>
                  <a:srgbClr val="002060"/>
                </a:solidFill>
              </a:rPr>
              <a:t>VII отраслевой форум по телемедицине, </a:t>
            </a:r>
            <a:r>
              <a:rPr lang="ru-RU" dirty="0" err="1">
                <a:solidFill>
                  <a:srgbClr val="002060"/>
                </a:solidFill>
              </a:rPr>
              <a:t>цифровизации</a:t>
            </a:r>
            <a:r>
              <a:rPr lang="ru-RU" dirty="0">
                <a:solidFill>
                  <a:srgbClr val="002060"/>
                </a:solidFill>
              </a:rPr>
              <a:t> здравоохранения и инвестициям в медицину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 декабря 2022 </a:t>
            </a:r>
            <a:r>
              <a:rPr lang="ru-RU" dirty="0" smtClean="0">
                <a:solidFill>
                  <a:srgbClr val="002060"/>
                </a:solidFill>
              </a:rPr>
              <a:t>года, </a:t>
            </a:r>
            <a:r>
              <a:rPr lang="ru-RU" dirty="0">
                <a:solidFill>
                  <a:srgbClr val="002060"/>
                </a:solidFill>
              </a:rPr>
              <a:t>Москва, технопарк «</a:t>
            </a:r>
            <a:r>
              <a:rPr lang="ru-RU" dirty="0" err="1">
                <a:solidFill>
                  <a:srgbClr val="002060"/>
                </a:solidFill>
              </a:rPr>
              <a:t>Сколково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471" y="2058770"/>
            <a:ext cx="8489129" cy="83854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1F325E"/>
                </a:solidFill>
                <a:latin typeface="Arial" charset="0"/>
                <a:ea typeface="Arial" charset="0"/>
                <a:cs typeface="Arial" charset="0"/>
              </a:rPr>
              <a:t>СПАСИБО ЗА ВНИМАНИЕ!</a:t>
            </a:r>
            <a:endParaRPr lang="ru-RU" sz="4800" dirty="0">
              <a:solidFill>
                <a:srgbClr val="1F325E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846667"/>
          </a:xfrm>
          <a:prstGeom prst="rect">
            <a:avLst/>
          </a:prstGeom>
          <a:solidFill>
            <a:srgbClr val="D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i="1" dirty="0" smtClean="0">
                <a:solidFill>
                  <a:srgbClr val="002060"/>
                </a:solidFill>
              </a:rPr>
              <a:t>     Подготовка </a:t>
            </a:r>
            <a:r>
              <a:rPr lang="ru-RU" sz="1400" b="1" i="1" dirty="0">
                <a:solidFill>
                  <a:srgbClr val="002060"/>
                </a:solidFill>
              </a:rPr>
              <a:t>кадров для цифрового здравоохранения в </a:t>
            </a:r>
            <a:r>
              <a:rPr lang="ru-RU" sz="1400" b="1" i="1" dirty="0" err="1">
                <a:solidFill>
                  <a:srgbClr val="002060"/>
                </a:solidFill>
              </a:rPr>
              <a:t>Сеченовском</a:t>
            </a:r>
            <a:r>
              <a:rPr lang="ru-RU" sz="1400" b="1" i="1" dirty="0">
                <a:solidFill>
                  <a:srgbClr val="002060"/>
                </a:solidFill>
              </a:rPr>
              <a:t> Университете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rapezoid 3"/>
          <p:cNvSpPr/>
          <p:nvPr/>
        </p:nvSpPr>
        <p:spPr>
          <a:xfrm>
            <a:off x="0" y="-3727"/>
            <a:ext cx="248471" cy="850394"/>
          </a:xfrm>
          <a:custGeom>
            <a:avLst/>
            <a:gdLst>
              <a:gd name="connsiteX0" fmla="*/ 0 w 6524427"/>
              <a:gd name="connsiteY0" fmla="*/ 5143500 h 5143500"/>
              <a:gd name="connsiteX1" fmla="*/ 1285875 w 6524427"/>
              <a:gd name="connsiteY1" fmla="*/ 0 h 5143500"/>
              <a:gd name="connsiteX2" fmla="*/ 5238552 w 6524427"/>
              <a:gd name="connsiteY2" fmla="*/ 0 h 5143500"/>
              <a:gd name="connsiteX3" fmla="*/ 6524427 w 6524427"/>
              <a:gd name="connsiteY3" fmla="*/ 5143500 h 5143500"/>
              <a:gd name="connsiteX4" fmla="*/ 0 w 6524427"/>
              <a:gd name="connsiteY4" fmla="*/ 5143500 h 5143500"/>
              <a:gd name="connsiteX0" fmla="*/ 0 w 5238552"/>
              <a:gd name="connsiteY0" fmla="*/ 5143500 h 5143500"/>
              <a:gd name="connsiteX1" fmla="*/ 1285875 w 5238552"/>
              <a:gd name="connsiteY1" fmla="*/ 0 h 5143500"/>
              <a:gd name="connsiteX2" fmla="*/ 5238552 w 5238552"/>
              <a:gd name="connsiteY2" fmla="*/ 0 h 5143500"/>
              <a:gd name="connsiteX3" fmla="*/ 3330290 w 5238552"/>
              <a:gd name="connsiteY3" fmla="*/ 5130974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285875 w 5238552"/>
              <a:gd name="connsiteY1" fmla="*/ 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38429 w 5276981"/>
              <a:gd name="connsiteY0" fmla="*/ 5159266 h 5159266"/>
              <a:gd name="connsiteX1" fmla="*/ 0 w 5276981"/>
              <a:gd name="connsiteY1" fmla="*/ 0 h 5159266"/>
              <a:gd name="connsiteX2" fmla="*/ 5276981 w 5276981"/>
              <a:gd name="connsiteY2" fmla="*/ 15766 h 5159266"/>
              <a:gd name="connsiteX3" fmla="*/ 3606713 w 5276981"/>
              <a:gd name="connsiteY3" fmla="*/ 5159266 h 5159266"/>
              <a:gd name="connsiteX4" fmla="*/ 38429 w 5276981"/>
              <a:gd name="connsiteY4" fmla="*/ 5159266 h 5159266"/>
              <a:gd name="connsiteX0" fmla="*/ 23914 w 5262466"/>
              <a:gd name="connsiteY0" fmla="*/ 5159266 h 5159266"/>
              <a:gd name="connsiteX1" fmla="*/ 0 w 5262466"/>
              <a:gd name="connsiteY1" fmla="*/ 0 h 5159266"/>
              <a:gd name="connsiteX2" fmla="*/ 5262466 w 5262466"/>
              <a:gd name="connsiteY2" fmla="*/ 15766 h 5159266"/>
              <a:gd name="connsiteX3" fmla="*/ 3592198 w 5262466"/>
              <a:gd name="connsiteY3" fmla="*/ 5159266 h 5159266"/>
              <a:gd name="connsiteX4" fmla="*/ 23914 w 5262466"/>
              <a:gd name="connsiteY4" fmla="*/ 5159266 h 5159266"/>
              <a:gd name="connsiteX0" fmla="*/ 9399 w 5247951"/>
              <a:gd name="connsiteY0" fmla="*/ 5166524 h 5166524"/>
              <a:gd name="connsiteX1" fmla="*/ 0 w 5247951"/>
              <a:gd name="connsiteY1" fmla="*/ 0 h 5166524"/>
              <a:gd name="connsiteX2" fmla="*/ 5247951 w 5247951"/>
              <a:gd name="connsiteY2" fmla="*/ 23024 h 5166524"/>
              <a:gd name="connsiteX3" fmla="*/ 3577683 w 5247951"/>
              <a:gd name="connsiteY3" fmla="*/ 5166524 h 5166524"/>
              <a:gd name="connsiteX4" fmla="*/ 9399 w 5247951"/>
              <a:gd name="connsiteY4" fmla="*/ 5166524 h 5166524"/>
              <a:gd name="connsiteX0" fmla="*/ 0 w 5238552"/>
              <a:gd name="connsiteY0" fmla="*/ 5143500 h 5143500"/>
              <a:gd name="connsiteX1" fmla="*/ 1642937 w 5238552"/>
              <a:gd name="connsiteY1" fmla="*/ 31386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113547 w 5238552"/>
              <a:gd name="connsiteY1" fmla="*/ 9060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465816 w 5238552"/>
              <a:gd name="connsiteY1" fmla="*/ 211427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0 w 5238552"/>
              <a:gd name="connsiteY0" fmla="*/ 5143500 h 5143500"/>
              <a:gd name="connsiteX1" fmla="*/ 1143527 w 5238552"/>
              <a:gd name="connsiteY1" fmla="*/ 1565 h 5143500"/>
              <a:gd name="connsiteX2" fmla="*/ 5238552 w 5238552"/>
              <a:gd name="connsiteY2" fmla="*/ 0 h 5143500"/>
              <a:gd name="connsiteX3" fmla="*/ 3568284 w 5238552"/>
              <a:gd name="connsiteY3" fmla="*/ 5143500 h 5143500"/>
              <a:gd name="connsiteX4" fmla="*/ 0 w 5238552"/>
              <a:gd name="connsiteY4" fmla="*/ 5143500 h 5143500"/>
              <a:gd name="connsiteX0" fmla="*/ 715253 w 4095025"/>
              <a:gd name="connsiteY0" fmla="*/ 5038569 h 5143500"/>
              <a:gd name="connsiteX1" fmla="*/ 0 w 4095025"/>
              <a:gd name="connsiteY1" fmla="*/ 1565 h 5143500"/>
              <a:gd name="connsiteX2" fmla="*/ 4095025 w 4095025"/>
              <a:gd name="connsiteY2" fmla="*/ 0 h 5143500"/>
              <a:gd name="connsiteX3" fmla="*/ 2424757 w 4095025"/>
              <a:gd name="connsiteY3" fmla="*/ 5143500 h 5143500"/>
              <a:gd name="connsiteX4" fmla="*/ 715253 w 4095025"/>
              <a:gd name="connsiteY4" fmla="*/ 5038569 h 5143500"/>
              <a:gd name="connsiteX0" fmla="*/ 0 w 4106795"/>
              <a:gd name="connsiteY0" fmla="*/ 5128510 h 5143500"/>
              <a:gd name="connsiteX1" fmla="*/ 11770 w 4106795"/>
              <a:gd name="connsiteY1" fmla="*/ 1565 h 5143500"/>
              <a:gd name="connsiteX2" fmla="*/ 4106795 w 4106795"/>
              <a:gd name="connsiteY2" fmla="*/ 0 h 5143500"/>
              <a:gd name="connsiteX3" fmla="*/ 2436527 w 4106795"/>
              <a:gd name="connsiteY3" fmla="*/ 5143500 h 5143500"/>
              <a:gd name="connsiteX4" fmla="*/ 0 w 4106795"/>
              <a:gd name="connsiteY4" fmla="*/ 5128510 h 5143500"/>
              <a:gd name="connsiteX0" fmla="*/ 0 w 4106795"/>
              <a:gd name="connsiteY0" fmla="*/ 5128510 h 5128510"/>
              <a:gd name="connsiteX1" fmla="*/ 11770 w 4106795"/>
              <a:gd name="connsiteY1" fmla="*/ 1565 h 5128510"/>
              <a:gd name="connsiteX2" fmla="*/ 4106795 w 4106795"/>
              <a:gd name="connsiteY2" fmla="*/ 0 h 5128510"/>
              <a:gd name="connsiteX3" fmla="*/ 3828006 w 4106795"/>
              <a:gd name="connsiteY3" fmla="*/ 829917 h 5128510"/>
              <a:gd name="connsiteX4" fmla="*/ 0 w 4106795"/>
              <a:gd name="connsiteY4" fmla="*/ 5128510 h 5128510"/>
              <a:gd name="connsiteX0" fmla="*/ 0 w 4106795"/>
              <a:gd name="connsiteY0" fmla="*/ 5128510 h 5128510"/>
              <a:gd name="connsiteX1" fmla="*/ 11770 w 4106795"/>
              <a:gd name="connsiteY1" fmla="*/ 1565 h 5128510"/>
              <a:gd name="connsiteX2" fmla="*/ 4106795 w 4106795"/>
              <a:gd name="connsiteY2" fmla="*/ 0 h 5128510"/>
              <a:gd name="connsiteX3" fmla="*/ 3850491 w 4106795"/>
              <a:gd name="connsiteY3" fmla="*/ 807431 h 5128510"/>
              <a:gd name="connsiteX4" fmla="*/ 0 w 4106795"/>
              <a:gd name="connsiteY4" fmla="*/ 5128510 h 5128510"/>
              <a:gd name="connsiteX0" fmla="*/ 0 w 4106795"/>
              <a:gd name="connsiteY0" fmla="*/ 5128510 h 5128510"/>
              <a:gd name="connsiteX1" fmla="*/ 11770 w 4106795"/>
              <a:gd name="connsiteY1" fmla="*/ 1565 h 5128510"/>
              <a:gd name="connsiteX2" fmla="*/ 4106795 w 4106795"/>
              <a:gd name="connsiteY2" fmla="*/ 0 h 5128510"/>
              <a:gd name="connsiteX3" fmla="*/ 3860016 w 4106795"/>
              <a:gd name="connsiteY3" fmla="*/ 794731 h 5128510"/>
              <a:gd name="connsiteX4" fmla="*/ 0 w 4106795"/>
              <a:gd name="connsiteY4" fmla="*/ 5128510 h 5128510"/>
              <a:gd name="connsiteX0" fmla="*/ 2121836 w 4095031"/>
              <a:gd name="connsiteY0" fmla="*/ 1352377 h 1352377"/>
              <a:gd name="connsiteX1" fmla="*/ 6 w 4095031"/>
              <a:gd name="connsiteY1" fmla="*/ 1565 h 1352377"/>
              <a:gd name="connsiteX2" fmla="*/ 4095031 w 4095031"/>
              <a:gd name="connsiteY2" fmla="*/ 0 h 1352377"/>
              <a:gd name="connsiteX3" fmla="*/ 3848252 w 4095031"/>
              <a:gd name="connsiteY3" fmla="*/ 794731 h 1352377"/>
              <a:gd name="connsiteX4" fmla="*/ 2121836 w 4095031"/>
              <a:gd name="connsiteY4" fmla="*/ 1352377 h 1352377"/>
              <a:gd name="connsiteX0" fmla="*/ 2121836 w 4095031"/>
              <a:gd name="connsiteY0" fmla="*/ 1352377 h 1406568"/>
              <a:gd name="connsiteX1" fmla="*/ 6 w 4095031"/>
              <a:gd name="connsiteY1" fmla="*/ 1565 h 1406568"/>
              <a:gd name="connsiteX2" fmla="*/ 4095031 w 4095031"/>
              <a:gd name="connsiteY2" fmla="*/ 0 h 1406568"/>
              <a:gd name="connsiteX3" fmla="*/ 3848252 w 4095031"/>
              <a:gd name="connsiteY3" fmla="*/ 794731 h 1406568"/>
              <a:gd name="connsiteX4" fmla="*/ 2121836 w 4095031"/>
              <a:gd name="connsiteY4" fmla="*/ 1352377 h 1406568"/>
              <a:gd name="connsiteX0" fmla="*/ 2121836 w 4095031"/>
              <a:gd name="connsiteY0" fmla="*/ 1352377 h 1406568"/>
              <a:gd name="connsiteX1" fmla="*/ 6 w 4095031"/>
              <a:gd name="connsiteY1" fmla="*/ 1565 h 1406568"/>
              <a:gd name="connsiteX2" fmla="*/ 4095031 w 4095031"/>
              <a:gd name="connsiteY2" fmla="*/ 0 h 1406568"/>
              <a:gd name="connsiteX3" fmla="*/ 3848252 w 4095031"/>
              <a:gd name="connsiteY3" fmla="*/ 794731 h 1406568"/>
              <a:gd name="connsiteX4" fmla="*/ 2121836 w 4095031"/>
              <a:gd name="connsiteY4" fmla="*/ 1352377 h 1406568"/>
              <a:gd name="connsiteX0" fmla="*/ 2054102 w 4095031"/>
              <a:gd name="connsiteY0" fmla="*/ 1724910 h 1735913"/>
              <a:gd name="connsiteX1" fmla="*/ 6 w 4095031"/>
              <a:gd name="connsiteY1" fmla="*/ 1565 h 1735913"/>
              <a:gd name="connsiteX2" fmla="*/ 4095031 w 4095031"/>
              <a:gd name="connsiteY2" fmla="*/ 0 h 1735913"/>
              <a:gd name="connsiteX3" fmla="*/ 3848252 w 4095031"/>
              <a:gd name="connsiteY3" fmla="*/ 794731 h 1735913"/>
              <a:gd name="connsiteX4" fmla="*/ 2054102 w 4095031"/>
              <a:gd name="connsiteY4" fmla="*/ 1724910 h 1735913"/>
              <a:gd name="connsiteX0" fmla="*/ 2054102 w 4095031"/>
              <a:gd name="connsiteY0" fmla="*/ 1724910 h 1736687"/>
              <a:gd name="connsiteX1" fmla="*/ 6 w 4095031"/>
              <a:gd name="connsiteY1" fmla="*/ 1565 h 1736687"/>
              <a:gd name="connsiteX2" fmla="*/ 4095031 w 4095031"/>
              <a:gd name="connsiteY2" fmla="*/ 0 h 1736687"/>
              <a:gd name="connsiteX3" fmla="*/ 3848252 w 4095031"/>
              <a:gd name="connsiteY3" fmla="*/ 794731 h 1736687"/>
              <a:gd name="connsiteX4" fmla="*/ 2054102 w 4095031"/>
              <a:gd name="connsiteY4" fmla="*/ 1724910 h 1736687"/>
              <a:gd name="connsiteX0" fmla="*/ 2054102 w 4095031"/>
              <a:gd name="connsiteY0" fmla="*/ 1724910 h 1735913"/>
              <a:gd name="connsiteX1" fmla="*/ 6 w 4095031"/>
              <a:gd name="connsiteY1" fmla="*/ 1565 h 1735913"/>
              <a:gd name="connsiteX2" fmla="*/ 4095031 w 4095031"/>
              <a:gd name="connsiteY2" fmla="*/ 0 h 1735913"/>
              <a:gd name="connsiteX3" fmla="*/ 3848252 w 4095031"/>
              <a:gd name="connsiteY3" fmla="*/ 794731 h 1735913"/>
              <a:gd name="connsiteX4" fmla="*/ 2054102 w 4095031"/>
              <a:gd name="connsiteY4" fmla="*/ 1724910 h 1735913"/>
              <a:gd name="connsiteX0" fmla="*/ 3848638 w 4095417"/>
              <a:gd name="connsiteY0" fmla="*/ 794731 h 794731"/>
              <a:gd name="connsiteX1" fmla="*/ 392 w 4095417"/>
              <a:gd name="connsiteY1" fmla="*/ 1565 h 794731"/>
              <a:gd name="connsiteX2" fmla="*/ 4095417 w 4095417"/>
              <a:gd name="connsiteY2" fmla="*/ 0 h 794731"/>
              <a:gd name="connsiteX3" fmla="*/ 3848638 w 4095417"/>
              <a:gd name="connsiteY3" fmla="*/ 794731 h 794731"/>
              <a:gd name="connsiteX0" fmla="*/ 537134 w 783913"/>
              <a:gd name="connsiteY0" fmla="*/ 794731 h 794731"/>
              <a:gd name="connsiteX1" fmla="*/ 41688 w 783913"/>
              <a:gd name="connsiteY1" fmla="*/ 69298 h 794731"/>
              <a:gd name="connsiteX2" fmla="*/ 783913 w 783913"/>
              <a:gd name="connsiteY2" fmla="*/ 0 h 794731"/>
              <a:gd name="connsiteX3" fmla="*/ 537134 w 783913"/>
              <a:gd name="connsiteY3" fmla="*/ 794731 h 794731"/>
              <a:gd name="connsiteX0" fmla="*/ 311860 w 558639"/>
              <a:gd name="connsiteY0" fmla="*/ 801633 h 801633"/>
              <a:gd name="connsiteX1" fmla="*/ 314889 w 558639"/>
              <a:gd name="connsiteY1" fmla="*/ 0 h 801633"/>
              <a:gd name="connsiteX2" fmla="*/ 558639 w 558639"/>
              <a:gd name="connsiteY2" fmla="*/ 6902 h 801633"/>
              <a:gd name="connsiteX3" fmla="*/ 311860 w 558639"/>
              <a:gd name="connsiteY3" fmla="*/ 801633 h 801633"/>
              <a:gd name="connsiteX0" fmla="*/ 312723 w 559502"/>
              <a:gd name="connsiteY0" fmla="*/ 794731 h 794731"/>
              <a:gd name="connsiteX1" fmla="*/ 312577 w 559502"/>
              <a:gd name="connsiteY1" fmla="*/ 5798 h 794731"/>
              <a:gd name="connsiteX2" fmla="*/ 559502 w 559502"/>
              <a:gd name="connsiteY2" fmla="*/ 0 h 794731"/>
              <a:gd name="connsiteX3" fmla="*/ 312723 w 559502"/>
              <a:gd name="connsiteY3" fmla="*/ 794731 h 794731"/>
              <a:gd name="connsiteX0" fmla="*/ 312723 w 559502"/>
              <a:gd name="connsiteY0" fmla="*/ 794731 h 794731"/>
              <a:gd name="connsiteX1" fmla="*/ 312577 w 559502"/>
              <a:gd name="connsiteY1" fmla="*/ 5798 h 794731"/>
              <a:gd name="connsiteX2" fmla="*/ 559502 w 559502"/>
              <a:gd name="connsiteY2" fmla="*/ 0 h 794731"/>
              <a:gd name="connsiteX3" fmla="*/ 312723 w 559502"/>
              <a:gd name="connsiteY3" fmla="*/ 794731 h 794731"/>
              <a:gd name="connsiteX0" fmla="*/ 312723 w 559502"/>
              <a:gd name="connsiteY0" fmla="*/ 798458 h 798458"/>
              <a:gd name="connsiteX1" fmla="*/ 312577 w 559502"/>
              <a:gd name="connsiteY1" fmla="*/ 0 h 798458"/>
              <a:gd name="connsiteX2" fmla="*/ 559502 w 559502"/>
              <a:gd name="connsiteY2" fmla="*/ 3727 h 798458"/>
              <a:gd name="connsiteX3" fmla="*/ 312723 w 559502"/>
              <a:gd name="connsiteY3" fmla="*/ 798458 h 798458"/>
              <a:gd name="connsiteX0" fmla="*/ 302637 w 549416"/>
              <a:gd name="connsiteY0" fmla="*/ 798458 h 798458"/>
              <a:gd name="connsiteX1" fmla="*/ 302491 w 549416"/>
              <a:gd name="connsiteY1" fmla="*/ 0 h 798458"/>
              <a:gd name="connsiteX2" fmla="*/ 549416 w 549416"/>
              <a:gd name="connsiteY2" fmla="*/ 3727 h 798458"/>
              <a:gd name="connsiteX3" fmla="*/ 302637 w 549416"/>
              <a:gd name="connsiteY3" fmla="*/ 798458 h 798458"/>
              <a:gd name="connsiteX0" fmla="*/ 146 w 246925"/>
              <a:gd name="connsiteY0" fmla="*/ 798458 h 798547"/>
              <a:gd name="connsiteX1" fmla="*/ 0 w 246925"/>
              <a:gd name="connsiteY1" fmla="*/ 0 h 798547"/>
              <a:gd name="connsiteX2" fmla="*/ 246925 w 246925"/>
              <a:gd name="connsiteY2" fmla="*/ 3727 h 798547"/>
              <a:gd name="connsiteX3" fmla="*/ 146 w 246925"/>
              <a:gd name="connsiteY3" fmla="*/ 798458 h 798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925" h="798547">
                <a:moveTo>
                  <a:pt x="146" y="798458"/>
                </a:moveTo>
                <a:cubicBezTo>
                  <a:pt x="267" y="808244"/>
                  <a:pt x="3320" y="11805"/>
                  <a:pt x="0" y="0"/>
                </a:cubicBezTo>
                <a:lnTo>
                  <a:pt x="246925" y="3727"/>
                </a:lnTo>
                <a:lnTo>
                  <a:pt x="146" y="798458"/>
                </a:lnTo>
                <a:close/>
              </a:path>
            </a:pathLst>
          </a:custGeom>
          <a:solidFill>
            <a:srgbClr val="1F32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40851" y="125901"/>
            <a:ext cx="6688452" cy="541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400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" name="Picture 2" descr="C:\Users\koshechkin\Downloads\Sechenov_logo_английский-синий-вертикальный-одна-строка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46297" y="0"/>
            <a:ext cx="1163088" cy="82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24235" y="4220170"/>
            <a:ext cx="295465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hlinkClick r:id="rId4"/>
              </a:rPr>
              <a:t>Лебедев Георгий Станиславович</a:t>
            </a:r>
          </a:p>
          <a:p>
            <a:r>
              <a:rPr lang="en-US" dirty="0" smtClean="0">
                <a:hlinkClick r:id="rId4"/>
              </a:rPr>
              <a:t>lebedev@d-health.institute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Lebedev_g_s@staff.sechenov.ru</a:t>
            </a:r>
            <a:r>
              <a:rPr lang="en-US" dirty="0" smtClean="0"/>
              <a:t> </a:t>
            </a:r>
          </a:p>
          <a:p>
            <a:r>
              <a:rPr lang="en-US" dirty="0"/>
              <a:t>			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94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3059832" y="1545636"/>
            <a:ext cx="3996444" cy="2214246"/>
          </a:xfrm>
          <a:prstGeom prst="ellipse">
            <a:avLst/>
          </a:prstGeom>
          <a:noFill/>
          <a:ln w="28575" cmpd="sng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lIns="68580" tIns="34290" rIns="68580" bIns="34290"/>
          <a:lstStyle/>
          <a:p>
            <a:r>
              <a:rPr lang="ru-RU" dirty="0" smtClean="0">
                <a:solidFill>
                  <a:srgbClr val="002060"/>
                </a:solidFill>
              </a:rPr>
              <a:t>Основные направления развития ИЦМ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115616" y="1275606"/>
            <a:ext cx="2862318" cy="156617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Исследования и научная деятельность</a:t>
            </a:r>
            <a:endParaRPr lang="ru-RU" sz="1800" dirty="0"/>
          </a:p>
        </p:txBody>
      </p:sp>
      <p:sp>
        <p:nvSpPr>
          <p:cNvPr id="5" name="Овал 4"/>
          <p:cNvSpPr/>
          <p:nvPr/>
        </p:nvSpPr>
        <p:spPr>
          <a:xfrm>
            <a:off x="3059832" y="3165816"/>
            <a:ext cx="2862318" cy="1512168"/>
          </a:xfrm>
          <a:prstGeom prst="ellipse">
            <a:avLst/>
          </a:prstGeom>
          <a:solidFill>
            <a:srgbClr val="03E3DE">
              <a:alpha val="7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Образование</a:t>
            </a:r>
            <a:endParaRPr lang="ru-RU" sz="1800" dirty="0"/>
          </a:p>
        </p:txBody>
      </p:sp>
      <p:sp>
        <p:nvSpPr>
          <p:cNvPr id="6" name="Овал 5"/>
          <p:cNvSpPr/>
          <p:nvPr/>
        </p:nvSpPr>
        <p:spPr>
          <a:xfrm>
            <a:off x="5814138" y="1599642"/>
            <a:ext cx="2916324" cy="1458162"/>
          </a:xfrm>
          <a:prstGeom prst="ellipse">
            <a:avLst/>
          </a:prstGeom>
          <a:solidFill>
            <a:srgbClr val="00B0F0">
              <a:alpha val="7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Инновации и проектная деятельность</a:t>
            </a:r>
            <a:endParaRPr lang="ru-RU" sz="1800" dirty="0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1169622" y="2463738"/>
            <a:ext cx="378042" cy="1782198"/>
          </a:xfrm>
          <a:prstGeom prst="rightBrac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2735796" y="3111810"/>
            <a:ext cx="378042" cy="1782198"/>
          </a:xfrm>
          <a:prstGeom prst="rightBrace">
            <a:avLst/>
          </a:prstGeom>
          <a:noFill/>
          <a:ln w="28575">
            <a:solidFill>
              <a:srgbClr val="03E3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7218294" y="3057804"/>
            <a:ext cx="378042" cy="1512168"/>
          </a:xfrm>
          <a:prstGeom prst="leftBrac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0" y="2787774"/>
            <a:ext cx="1134126" cy="69249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Изучение</a:t>
            </a:r>
          </a:p>
          <a:p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</a:t>
            </a:r>
          </a:p>
          <a:p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</a:t>
            </a:r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01670" y="3435846"/>
            <a:ext cx="1404156" cy="11772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1200" dirty="0" smtClean="0">
                <a:solidFill>
                  <a:srgbClr val="03E3D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</a:t>
            </a:r>
          </a:p>
          <a:p>
            <a:r>
              <a:rPr lang="ru-RU" sz="1200" dirty="0" smtClean="0">
                <a:solidFill>
                  <a:srgbClr val="03E3D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Практика</a:t>
            </a:r>
          </a:p>
          <a:p>
            <a:r>
              <a:rPr lang="ru-RU" sz="1200" dirty="0" smtClean="0">
                <a:solidFill>
                  <a:srgbClr val="03E3D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</a:t>
            </a:r>
          </a:p>
          <a:p>
            <a:r>
              <a:rPr lang="ru-RU" sz="1200" dirty="0" smtClean="0">
                <a:solidFill>
                  <a:srgbClr val="03E3D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Апробация</a:t>
            </a:r>
          </a:p>
          <a:p>
            <a:r>
              <a:rPr lang="ru-RU" sz="1200" dirty="0" smtClean="0">
                <a:solidFill>
                  <a:srgbClr val="03E3D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Проектирование</a:t>
            </a:r>
          </a:p>
          <a:p>
            <a:r>
              <a:rPr lang="ru-RU" sz="1200" dirty="0" smtClean="0">
                <a:solidFill>
                  <a:srgbClr val="03E3D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Распределение</a:t>
            </a:r>
            <a:endParaRPr lang="ru-RU" sz="1200" dirty="0">
              <a:solidFill>
                <a:srgbClr val="03E3D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88325" y="3219822"/>
            <a:ext cx="1101905" cy="131574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Поиск</a:t>
            </a:r>
          </a:p>
          <a:p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Поддержка</a:t>
            </a:r>
          </a:p>
          <a:p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Кооперация</a:t>
            </a:r>
          </a:p>
          <a:p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</a:t>
            </a:r>
          </a:p>
          <a:p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Интеграция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87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911208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Кадры для цифрового здравоохранения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28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2162755" y="1288111"/>
            <a:ext cx="4389120" cy="302854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lIns="68580" tIns="34290" rIns="68580" bIns="34290"/>
          <a:lstStyle/>
          <a:p>
            <a:r>
              <a:rPr lang="ru-RU" dirty="0" smtClean="0">
                <a:solidFill>
                  <a:srgbClr val="002060"/>
                </a:solidFill>
              </a:rPr>
              <a:t>Образование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3276" y="966285"/>
            <a:ext cx="3386622" cy="1160434"/>
          </a:xfrm>
          <a:prstGeom prst="rect">
            <a:avLst/>
          </a:prstGeom>
          <a:solidFill>
            <a:srgbClr val="0070C0">
              <a:alpha val="75000"/>
            </a:srgbClr>
          </a:solidFill>
          <a:ln>
            <a:solidFill>
              <a:srgbClr val="03E3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/>
              <a:t>ИТ-Образование </a:t>
            </a:r>
            <a:r>
              <a:rPr lang="ru-RU" b="1" dirty="0" err="1" smtClean="0"/>
              <a:t>специалитет</a:t>
            </a:r>
            <a:r>
              <a:rPr lang="ru-RU" b="1" dirty="0" smtClean="0"/>
              <a:t>  (2</a:t>
            </a:r>
            <a:r>
              <a:rPr lang="en-US" b="1" dirty="0" smtClean="0"/>
              <a:t>950</a:t>
            </a:r>
            <a:r>
              <a:rPr lang="ru-RU" b="1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Фармация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271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Биоинженерия и </a:t>
            </a:r>
            <a:r>
              <a:rPr lang="ru-RU" sz="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биоинформатика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(1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Лечебное дело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1434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Педиатрия 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255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Медицинская биохимия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Медико-профилактическое дело (3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Стоматология 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420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31049" y="908264"/>
            <a:ext cx="3240360" cy="960294"/>
          </a:xfrm>
          <a:prstGeom prst="rect">
            <a:avLst/>
          </a:prstGeom>
          <a:solidFill>
            <a:srgbClr val="0070C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ИТ-образование СПО (</a:t>
            </a:r>
            <a:r>
              <a:rPr lang="en-US" b="1" dirty="0" smtClean="0"/>
              <a:t>315</a:t>
            </a:r>
            <a:r>
              <a:rPr lang="ru-RU" b="1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Сестринское дело (1</a:t>
            </a:r>
            <a:r>
              <a:rPr lang="en-US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19</a:t>
            </a: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) 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Лабораторная диагностика (1</a:t>
            </a:r>
            <a:r>
              <a:rPr lang="en-US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2</a:t>
            </a: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Медико-профилактическое дело  (</a:t>
            </a:r>
            <a:r>
              <a:rPr lang="en-US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15</a:t>
            </a: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Стоматология ортопедическая (</a:t>
            </a:r>
            <a:r>
              <a:rPr lang="en-US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130</a:t>
            </a: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Фармация (3</a:t>
            </a:r>
            <a:r>
              <a:rPr lang="en-US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9</a:t>
            </a:r>
            <a:r>
              <a:rPr lang="ru-RU" sz="9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algn="ctr"/>
            <a:endParaRPr lang="ru-RU" sz="900" b="1" dirty="0" smtClean="0"/>
          </a:p>
          <a:p>
            <a:pPr algn="ctr"/>
            <a:endParaRPr lang="ru-RU" b="1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86484" y="2184741"/>
            <a:ext cx="3240360" cy="1620446"/>
          </a:xfrm>
          <a:prstGeom prst="rect">
            <a:avLst/>
          </a:prstGeom>
          <a:solidFill>
            <a:srgbClr val="0070C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/>
              <a:t>Магистратура (</a:t>
            </a:r>
            <a:r>
              <a:rPr lang="en-US" b="1" dirty="0" smtClean="0"/>
              <a:t>109</a:t>
            </a:r>
            <a:r>
              <a:rPr lang="ru-RU" b="1" dirty="0" smtClean="0"/>
              <a:t>)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9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и технологии (</a:t>
            </a:r>
            <a:r>
              <a:rPr lang="en-US" sz="9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9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9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</a:rPr>
              <a:t>Интеллектуальные </a:t>
            </a:r>
            <a:r>
              <a:rPr lang="ru-RU" sz="900" b="1" dirty="0">
                <a:solidFill>
                  <a:schemeClr val="tx1"/>
                </a:solidFill>
              </a:rPr>
              <a:t>системы в гуманитарной </a:t>
            </a:r>
            <a:r>
              <a:rPr lang="ru-RU" sz="900" b="1" dirty="0" smtClean="0">
                <a:solidFill>
                  <a:schemeClr val="tx1"/>
                </a:solidFill>
              </a:rPr>
              <a:t>среде</a:t>
            </a:r>
            <a:r>
              <a:rPr lang="en-US" sz="900" b="1" dirty="0" smtClean="0">
                <a:solidFill>
                  <a:schemeClr val="tx1"/>
                </a:solidFill>
              </a:rPr>
              <a:t> (7)</a:t>
            </a:r>
            <a:endParaRPr lang="ru-RU" sz="900" b="1" dirty="0" smtClean="0">
              <a:solidFill>
                <a:schemeClr val="tx1"/>
              </a:solidFill>
            </a:endParaRP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 и математическое моделирование (5)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Биотехнология  (1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Общественное здравоохранение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Социология (10)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</a:rPr>
              <a:t>Социальная работа (4)</a:t>
            </a:r>
            <a:endParaRPr lang="en-US" sz="900" b="1" dirty="0" smtClean="0">
              <a:solidFill>
                <a:schemeClr val="tx1"/>
              </a:solidFill>
            </a:endParaRP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</a:rPr>
              <a:t>Менеджмент</a:t>
            </a:r>
            <a:r>
              <a:rPr lang="en-US" sz="900" b="1" dirty="0" smtClean="0">
                <a:solidFill>
                  <a:schemeClr val="tx1"/>
                </a:solidFill>
              </a:rPr>
              <a:t> (13)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</a:rPr>
              <a:t>Экономика</a:t>
            </a:r>
            <a:r>
              <a:rPr lang="en-US" sz="900" b="1" dirty="0" smtClean="0">
                <a:solidFill>
                  <a:schemeClr val="tx1"/>
                </a:solidFill>
              </a:rPr>
              <a:t> (6)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</a:rPr>
              <a:t>Социальная работа</a:t>
            </a:r>
            <a:r>
              <a:rPr lang="en-US" sz="900" b="1" dirty="0" smtClean="0">
                <a:solidFill>
                  <a:schemeClr val="tx1"/>
                </a:solidFill>
              </a:rPr>
              <a:t> (5)</a:t>
            </a:r>
            <a:endParaRPr lang="ru-RU" sz="900" b="1" dirty="0" smtClean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4345" y="2092192"/>
            <a:ext cx="3596231" cy="1295110"/>
          </a:xfrm>
          <a:prstGeom prst="rect">
            <a:avLst/>
          </a:prstGeom>
          <a:solidFill>
            <a:srgbClr val="0070C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err="1" smtClean="0"/>
              <a:t>Бакалавриат</a:t>
            </a:r>
            <a:r>
              <a:rPr lang="ru-RU" b="1" dirty="0" smtClean="0"/>
              <a:t> (</a:t>
            </a:r>
            <a:r>
              <a:rPr lang="en-US" b="1" dirty="0" smtClean="0"/>
              <a:t>230</a:t>
            </a:r>
            <a:r>
              <a:rPr lang="ru-RU" b="1" dirty="0" smtClean="0"/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и технологии (</a:t>
            </a:r>
            <a:r>
              <a:rPr lang="en-US" sz="9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r>
              <a:rPr lang="ru-RU" sz="9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 и математическое моделирование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Интеллектуальные системы в гуманитарной среде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Менеджмент (1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Материаловедение и технологии материалов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Наноматериалы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lnSpc>
                <a:spcPct val="90000"/>
              </a:lnSpc>
              <a:defRPr/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Социальная работа (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900" b="1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3626844" y="3663752"/>
            <a:ext cx="3464619" cy="431170"/>
          </a:xfrm>
          <a:prstGeom prst="rect">
            <a:avLst/>
          </a:prstGeom>
          <a:solidFill>
            <a:srgbClr val="0070C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Школа мастерства (15)</a:t>
            </a:r>
          </a:p>
          <a:p>
            <a:r>
              <a:rPr lang="ru-RU" sz="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ИТ-медик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(15)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626843" y="4223168"/>
            <a:ext cx="3464619" cy="737452"/>
          </a:xfrm>
          <a:prstGeom prst="rect">
            <a:avLst/>
          </a:prstGeom>
          <a:solidFill>
            <a:srgbClr val="0070C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200" b="1" dirty="0" smtClean="0"/>
              <a:t>ДПО </a:t>
            </a:r>
          </a:p>
          <a:p>
            <a:r>
              <a:rPr lang="ru-RU" sz="900" b="1" dirty="0" smtClean="0">
                <a:solidFill>
                  <a:schemeClr val="tx1"/>
                </a:solidFill>
              </a:rPr>
              <a:t>Организация и проведение </a:t>
            </a:r>
            <a:r>
              <a:rPr lang="ru-RU" sz="900" b="1" dirty="0" err="1" smtClean="0">
                <a:solidFill>
                  <a:schemeClr val="tx1"/>
                </a:solidFill>
              </a:rPr>
              <a:t>телемедицинских</a:t>
            </a:r>
            <a:r>
              <a:rPr lang="ru-RU" sz="900" b="1" dirty="0" smtClean="0">
                <a:solidFill>
                  <a:schemeClr val="tx1"/>
                </a:solidFill>
              </a:rPr>
              <a:t> консультаций и дистанционного мониторинга состояния здоровья пациента</a:t>
            </a:r>
            <a:endParaRPr lang="ru-RU" sz="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315200" y="3689050"/>
            <a:ext cx="1594447" cy="627604"/>
          </a:xfrm>
          <a:prstGeom prst="rect">
            <a:avLst/>
          </a:prstGeom>
          <a:solidFill>
            <a:schemeClr val="accent3">
              <a:lumMod val="50000"/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900" b="1" dirty="0" smtClean="0"/>
              <a:t>Профессиональная практика и стажировка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15200" y="4469054"/>
            <a:ext cx="1594447" cy="627604"/>
          </a:xfrm>
          <a:prstGeom prst="rect">
            <a:avLst/>
          </a:prstGeom>
          <a:solidFill>
            <a:srgbClr val="00B0F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900" b="1" dirty="0" smtClean="0"/>
              <a:t>Аспирантура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43405" y="2679762"/>
            <a:ext cx="109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45</a:t>
            </a:r>
            <a:r>
              <a:rPr lang="en-US" sz="3200" b="1" dirty="0" smtClean="0">
                <a:solidFill>
                  <a:srgbClr val="FF0000"/>
                </a:solidFill>
              </a:rPr>
              <a:t>32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4562" y="3911142"/>
            <a:ext cx="3386622" cy="860956"/>
          </a:xfrm>
          <a:prstGeom prst="rect">
            <a:avLst/>
          </a:prstGeom>
          <a:solidFill>
            <a:srgbClr val="0070C0">
              <a:alpha val="75000"/>
            </a:srgbClr>
          </a:solidFill>
          <a:ln>
            <a:solidFill>
              <a:srgbClr val="03E3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/>
              <a:t>Цифровая кафедра  (90</a:t>
            </a:r>
            <a:r>
              <a:rPr lang="en-US" b="1" dirty="0" smtClean="0"/>
              <a:t>0</a:t>
            </a:r>
            <a:r>
              <a:rPr lang="ru-RU" b="1" dirty="0" smtClean="0"/>
              <a:t>)</a:t>
            </a:r>
          </a:p>
          <a:p>
            <a:pPr algn="ctr"/>
            <a:endParaRPr lang="ru-RU" b="1" dirty="0" smtClean="0"/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Программные средства разработки (800)</a:t>
            </a:r>
          </a:p>
          <a:p>
            <a:pPr>
              <a:lnSpc>
                <a:spcPct val="90000"/>
              </a:lnSpc>
            </a:pP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 по большим данным (100)</a:t>
            </a:r>
          </a:p>
        </p:txBody>
      </p:sp>
    </p:spTree>
    <p:extLst>
      <p:ext uri="{BB962C8B-B14F-4D97-AF65-F5344CB8AC3E}">
        <p14:creationId xmlns:p14="http://schemas.microsoft.com/office/powerpoint/2010/main" val="267501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2293734"/>
              </p:ext>
            </p:extLst>
          </p:nvPr>
        </p:nvGraphicFramePr>
        <p:xfrm>
          <a:off x="246490" y="779228"/>
          <a:ext cx="8786192" cy="4220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650" y="0"/>
            <a:ext cx="7217647" cy="456351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Научные направления развития цифровой медицины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7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Цифровые медицинские сервисы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891932" y="1150374"/>
            <a:ext cx="2862318" cy="156617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Сервисы для граждан</a:t>
            </a:r>
            <a:endParaRPr lang="ru-RU" sz="1800" dirty="0"/>
          </a:p>
        </p:txBody>
      </p:sp>
      <p:sp>
        <p:nvSpPr>
          <p:cNvPr id="6" name="Овал 5"/>
          <p:cNvSpPr/>
          <p:nvPr/>
        </p:nvSpPr>
        <p:spPr>
          <a:xfrm>
            <a:off x="891932" y="3252019"/>
            <a:ext cx="2862318" cy="1566174"/>
          </a:xfrm>
          <a:prstGeom prst="ellipse">
            <a:avLst/>
          </a:prstGeom>
          <a:solidFill>
            <a:srgbClr val="06B6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Сервисы управления данными</a:t>
            </a:r>
            <a:endParaRPr lang="ru-RU" sz="1800" dirty="0"/>
          </a:p>
        </p:txBody>
      </p:sp>
      <p:sp>
        <p:nvSpPr>
          <p:cNvPr id="7" name="Овал 6"/>
          <p:cNvSpPr/>
          <p:nvPr/>
        </p:nvSpPr>
        <p:spPr>
          <a:xfrm>
            <a:off x="4866968" y="3252019"/>
            <a:ext cx="3089787" cy="156617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Сервисы для органов управления здравоохранением</a:t>
            </a:r>
            <a:endParaRPr lang="ru-RU" sz="1800" dirty="0"/>
          </a:p>
        </p:txBody>
      </p:sp>
      <p:sp>
        <p:nvSpPr>
          <p:cNvPr id="8" name="Овал 7"/>
          <p:cNvSpPr/>
          <p:nvPr/>
        </p:nvSpPr>
        <p:spPr>
          <a:xfrm>
            <a:off x="4983979" y="1150374"/>
            <a:ext cx="2862318" cy="156617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800" dirty="0" smtClean="0"/>
              <a:t>Сервисы для медицинских организаций</a:t>
            </a:r>
            <a:endParaRPr lang="ru-RU" sz="1800" dirty="0"/>
          </a:p>
        </p:txBody>
      </p:sp>
      <p:sp>
        <p:nvSpPr>
          <p:cNvPr id="9" name="Овал 8"/>
          <p:cNvSpPr/>
          <p:nvPr/>
        </p:nvSpPr>
        <p:spPr>
          <a:xfrm>
            <a:off x="2241296" y="1806677"/>
            <a:ext cx="3996444" cy="2214246"/>
          </a:xfrm>
          <a:prstGeom prst="ellipse">
            <a:avLst/>
          </a:prstGeom>
          <a:noFill/>
          <a:ln w="28575" cmpd="sng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23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713528"/>
              </p:ext>
            </p:extLst>
          </p:nvPr>
        </p:nvGraphicFramePr>
        <p:xfrm>
          <a:off x="628650" y="998162"/>
          <a:ext cx="7886700" cy="4062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650" y="79918"/>
            <a:ext cx="7217647" cy="456351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Проекты разработки цифровых медицинских сервисов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153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594732"/>
              </p:ext>
            </p:extLst>
          </p:nvPr>
        </p:nvGraphicFramePr>
        <p:xfrm>
          <a:off x="222637" y="922351"/>
          <a:ext cx="8658969" cy="4118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650" y="0"/>
            <a:ext cx="7217647" cy="456351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Основные принципы разработки и подготовки кадров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421209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28650" y="96186"/>
            <a:ext cx="7217647" cy="456351"/>
          </a:xfrm>
        </p:spPr>
        <p:txBody>
          <a:bodyPr/>
          <a:lstStyle/>
          <a:p>
            <a:r>
              <a:rPr lang="ru-RU" dirty="0" smtClean="0"/>
              <a:t>Федеральный </a:t>
            </a:r>
            <a:r>
              <a:rPr lang="ru-RU" dirty="0" err="1" smtClean="0"/>
              <a:t>инновационно</a:t>
            </a:r>
            <a:r>
              <a:rPr lang="ru-RU" dirty="0" smtClean="0"/>
              <a:t>-образовательный центр (ФИОЦ)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ченвский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F325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3488</TotalTime>
  <Words>857</Words>
  <Application>Microsoft Office PowerPoint</Application>
  <PresentationFormat>Экран (16:9)</PresentationFormat>
  <Paragraphs>142</Paragraphs>
  <Slides>10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Сеченвский</vt:lpstr>
      <vt:lpstr>Подготовка кадров для цифрового здравоохранения в Сеченовском Университете  </vt:lpstr>
      <vt:lpstr>Основные направления развития ИЦМ </vt:lpstr>
      <vt:lpstr>Кадры для цифрового здравоохранения</vt:lpstr>
      <vt:lpstr>Образование</vt:lpstr>
      <vt:lpstr>Научные направления развития цифровой медицины</vt:lpstr>
      <vt:lpstr>Цифровые медицинские сервисы</vt:lpstr>
      <vt:lpstr>Проекты разработки цифровых медицинских сервисов</vt:lpstr>
      <vt:lpstr>Основные принципы разработки и подготовки кадров</vt:lpstr>
      <vt:lpstr>Федеральный инновационно-образовательный центр (ФИОЦ)</vt:lpstr>
      <vt:lpstr>СПАСИБО ЗА ВНИМАНИЕ!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Цифровое здравоохранение в РФ</dc:title>
  <dc:creator>КИИТ</dc:creator>
  <cp:lastModifiedBy>kiit.local</cp:lastModifiedBy>
  <cp:revision>243</cp:revision>
  <dcterms:created xsi:type="dcterms:W3CDTF">2019-02-06T07:23:19Z</dcterms:created>
  <dcterms:modified xsi:type="dcterms:W3CDTF">2022-12-02T05:10:06Z</dcterms:modified>
</cp:coreProperties>
</file>