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8"/>
  </p:notesMasterIdLst>
  <p:sldIdLst>
    <p:sldId id="256" r:id="rId2"/>
    <p:sldId id="257" r:id="rId3"/>
    <p:sldId id="259" r:id="rId4"/>
    <p:sldId id="264" r:id="rId5"/>
    <p:sldId id="266" r:id="rId6"/>
    <p:sldId id="268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F5A534-23A2-934A-82C6-63A9BAF9328F}" v="17" dt="2023-05-15T15:48:19.9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273" autoAdjust="0"/>
    <p:restoredTop sz="94696"/>
  </p:normalViewPr>
  <p:slideViewPr>
    <p:cSldViewPr snapToGrid="0">
      <p:cViewPr varScale="1">
        <p:scale>
          <a:sx n="80" d="100"/>
          <a:sy n="80" d="100"/>
        </p:scale>
        <p:origin x="4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74E085-2D1B-594A-964E-A2FF01FA4367}" type="doc">
      <dgm:prSet loTypeId="urn:microsoft.com/office/officeart/2008/layout/VerticalCurvedList" loCatId="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891D9445-F6E4-6D40-AC9D-3587BE025DE6}">
      <dgm:prSet phldrT="[Текст]"/>
      <dgm:spPr>
        <a:solidFill>
          <a:srgbClr val="0070C0"/>
        </a:solidFill>
      </dgm:spPr>
      <dgm:t>
        <a:bodyPr/>
        <a:lstStyle/>
        <a:p>
          <a:r>
            <a:rPr lang="ru-RU" dirty="0" smtClean="0">
              <a:latin typeface="Sitka Heading" pitchFamily="2" charset="0"/>
            </a:rPr>
            <a:t>Комитет по кадрам</a:t>
          </a:r>
          <a:endParaRPr lang="ru-RU" dirty="0">
            <a:latin typeface="Sitka Heading" pitchFamily="2" charset="0"/>
          </a:endParaRPr>
        </a:p>
      </dgm:t>
    </dgm:pt>
    <dgm:pt modelId="{C3EB3491-7A6E-BD4A-971D-E69188D7DA9B}" type="parTrans" cxnId="{7E0B50EB-E1A4-DF4D-B3A6-8978625AC9C7}">
      <dgm:prSet/>
      <dgm:spPr/>
      <dgm:t>
        <a:bodyPr/>
        <a:lstStyle/>
        <a:p>
          <a:endParaRPr lang="ru-RU"/>
        </a:p>
      </dgm:t>
    </dgm:pt>
    <dgm:pt modelId="{0C2F0ECF-E8CB-B844-93BD-74331F4981BB}" type="sibTrans" cxnId="{7E0B50EB-E1A4-DF4D-B3A6-8978625AC9C7}">
      <dgm:prSet/>
      <dgm:spPr/>
      <dgm:t>
        <a:bodyPr/>
        <a:lstStyle/>
        <a:p>
          <a:endParaRPr lang="ru-RU"/>
        </a:p>
      </dgm:t>
    </dgm:pt>
    <dgm:pt modelId="{9477837D-D4D3-FD45-BAD1-75A242637893}">
      <dgm:prSet phldrT="[Текст]"/>
      <dgm:spPr>
        <a:solidFill>
          <a:srgbClr val="0070C0"/>
        </a:solidFill>
      </dgm:spPr>
      <dgm:t>
        <a:bodyPr/>
        <a:lstStyle/>
        <a:p>
          <a:r>
            <a:rPr lang="ru-RU" dirty="0" smtClean="0">
              <a:latin typeface="Sitka Heading" pitchFamily="2" charset="0"/>
            </a:rPr>
            <a:t>Комитет по взаимодействию с органами государственной власти</a:t>
          </a:r>
          <a:endParaRPr lang="ru-RU" dirty="0">
            <a:latin typeface="Sitka Heading" pitchFamily="2" charset="0"/>
          </a:endParaRPr>
        </a:p>
      </dgm:t>
    </dgm:pt>
    <dgm:pt modelId="{258DCF08-B961-3C4D-8277-4AE75ED3E71C}" type="parTrans" cxnId="{06A4E06E-FD2E-7E4B-8D34-3A5B66094A07}">
      <dgm:prSet/>
      <dgm:spPr/>
      <dgm:t>
        <a:bodyPr/>
        <a:lstStyle/>
        <a:p>
          <a:endParaRPr lang="ru-RU"/>
        </a:p>
      </dgm:t>
    </dgm:pt>
    <dgm:pt modelId="{00DA0B77-17BB-8A43-AC8F-532F99BFEC54}" type="sibTrans" cxnId="{06A4E06E-FD2E-7E4B-8D34-3A5B66094A07}">
      <dgm:prSet/>
      <dgm:spPr/>
      <dgm:t>
        <a:bodyPr/>
        <a:lstStyle/>
        <a:p>
          <a:endParaRPr lang="ru-RU"/>
        </a:p>
      </dgm:t>
    </dgm:pt>
    <dgm:pt modelId="{936B86F2-DB88-734B-9616-71CAF969FE9C}">
      <dgm:prSet phldrT="[Текст]"/>
      <dgm:spPr>
        <a:solidFill>
          <a:srgbClr val="0070C0"/>
        </a:solidFill>
      </dgm:spPr>
      <dgm:t>
        <a:bodyPr/>
        <a:lstStyle/>
        <a:p>
          <a:r>
            <a:rPr lang="ru-RU" dirty="0" smtClean="0">
              <a:latin typeface="Sitka Heading" pitchFamily="2" charset="0"/>
            </a:rPr>
            <a:t>Комитет цифровых инноваций</a:t>
          </a:r>
          <a:endParaRPr lang="ru-RU" dirty="0">
            <a:latin typeface="Sitka Heading" pitchFamily="2" charset="0"/>
          </a:endParaRPr>
        </a:p>
      </dgm:t>
    </dgm:pt>
    <dgm:pt modelId="{E904B84D-A852-784D-9B2F-4012E836E09D}" type="parTrans" cxnId="{3696A5CA-3B27-F44C-8F93-0F7C9777FB9E}">
      <dgm:prSet/>
      <dgm:spPr/>
      <dgm:t>
        <a:bodyPr/>
        <a:lstStyle/>
        <a:p>
          <a:endParaRPr lang="ru-RU"/>
        </a:p>
      </dgm:t>
    </dgm:pt>
    <dgm:pt modelId="{4E97BC44-2833-2341-AD8D-2BF4E7268E64}" type="sibTrans" cxnId="{3696A5CA-3B27-F44C-8F93-0F7C9777FB9E}">
      <dgm:prSet/>
      <dgm:spPr/>
      <dgm:t>
        <a:bodyPr/>
        <a:lstStyle/>
        <a:p>
          <a:endParaRPr lang="ru-RU"/>
        </a:p>
      </dgm:t>
    </dgm:pt>
    <dgm:pt modelId="{443C7A6C-02FE-6F47-BC11-CE885708B305}">
      <dgm:prSet/>
      <dgm:spPr>
        <a:solidFill>
          <a:srgbClr val="0070C0"/>
        </a:solidFill>
      </dgm:spPr>
      <dgm:t>
        <a:bodyPr/>
        <a:lstStyle/>
        <a:p>
          <a:r>
            <a:rPr lang="ru-RU" dirty="0" smtClean="0">
              <a:latin typeface="Sitka Heading" pitchFamily="2" charset="0"/>
            </a:rPr>
            <a:t>Правовой комитет</a:t>
          </a:r>
          <a:endParaRPr lang="ru-RU" dirty="0">
            <a:latin typeface="Sitka Heading" pitchFamily="2" charset="0"/>
          </a:endParaRPr>
        </a:p>
      </dgm:t>
    </dgm:pt>
    <dgm:pt modelId="{4E8B513C-D145-4145-835F-F83A74A0441B}" type="parTrans" cxnId="{FA094439-0E31-024F-93EB-33F0F56C0FE3}">
      <dgm:prSet/>
      <dgm:spPr/>
      <dgm:t>
        <a:bodyPr/>
        <a:lstStyle/>
        <a:p>
          <a:endParaRPr lang="ru-RU"/>
        </a:p>
      </dgm:t>
    </dgm:pt>
    <dgm:pt modelId="{D495BAA0-EA68-444C-B9FA-37069524B8FC}" type="sibTrans" cxnId="{FA094439-0E31-024F-93EB-33F0F56C0FE3}">
      <dgm:prSet/>
      <dgm:spPr/>
      <dgm:t>
        <a:bodyPr/>
        <a:lstStyle/>
        <a:p>
          <a:endParaRPr lang="ru-RU"/>
        </a:p>
      </dgm:t>
    </dgm:pt>
    <dgm:pt modelId="{0CF68F48-CC3C-5A4B-BD20-8A5B00588E29}" type="pres">
      <dgm:prSet presAssocID="{BB74E085-2D1B-594A-964E-A2FF01FA4367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821A2E04-91B0-AF46-AB26-44DE43AE8FAB}" type="pres">
      <dgm:prSet presAssocID="{BB74E085-2D1B-594A-964E-A2FF01FA4367}" presName="Name1" presStyleCnt="0"/>
      <dgm:spPr/>
    </dgm:pt>
    <dgm:pt modelId="{00AE13F9-5883-D44E-BC43-37803D7CB33B}" type="pres">
      <dgm:prSet presAssocID="{BB74E085-2D1B-594A-964E-A2FF01FA4367}" presName="cycle" presStyleCnt="0"/>
      <dgm:spPr/>
    </dgm:pt>
    <dgm:pt modelId="{B22C53C7-30DF-6F40-96C0-0C12444965B5}" type="pres">
      <dgm:prSet presAssocID="{BB74E085-2D1B-594A-964E-A2FF01FA4367}" presName="srcNode" presStyleLbl="node1" presStyleIdx="0" presStyleCnt="4"/>
      <dgm:spPr/>
    </dgm:pt>
    <dgm:pt modelId="{016BDE3F-D0E4-7A40-8E0A-F54AE0DC3E0F}" type="pres">
      <dgm:prSet presAssocID="{BB74E085-2D1B-594A-964E-A2FF01FA4367}" presName="conn" presStyleLbl="parChTrans1D2" presStyleIdx="0" presStyleCnt="1"/>
      <dgm:spPr/>
      <dgm:t>
        <a:bodyPr/>
        <a:lstStyle/>
        <a:p>
          <a:endParaRPr lang="ru-RU"/>
        </a:p>
      </dgm:t>
    </dgm:pt>
    <dgm:pt modelId="{6D8DF773-7EEA-DB43-9B92-37B3EA294620}" type="pres">
      <dgm:prSet presAssocID="{BB74E085-2D1B-594A-964E-A2FF01FA4367}" presName="extraNode" presStyleLbl="node1" presStyleIdx="0" presStyleCnt="4"/>
      <dgm:spPr/>
    </dgm:pt>
    <dgm:pt modelId="{FEE476F3-EC2C-CF45-8E19-ABC13AD8CF46}" type="pres">
      <dgm:prSet presAssocID="{BB74E085-2D1B-594A-964E-A2FF01FA4367}" presName="dstNode" presStyleLbl="node1" presStyleIdx="0" presStyleCnt="4"/>
      <dgm:spPr/>
    </dgm:pt>
    <dgm:pt modelId="{F5910DAB-9DEB-F34E-823C-197C4147EACE}" type="pres">
      <dgm:prSet presAssocID="{891D9445-F6E4-6D40-AC9D-3587BE025DE6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40CEAF-A7AB-6143-B93E-08628797D054}" type="pres">
      <dgm:prSet presAssocID="{891D9445-F6E4-6D40-AC9D-3587BE025DE6}" presName="accent_1" presStyleCnt="0"/>
      <dgm:spPr/>
    </dgm:pt>
    <dgm:pt modelId="{8B7E318C-6603-1845-8E56-600B6CD70FC6}" type="pres">
      <dgm:prSet presAssocID="{891D9445-F6E4-6D40-AC9D-3587BE025DE6}" presName="accentRepeatNode" presStyleLbl="solidFgAcc1" presStyleIdx="0" presStyleCnt="4"/>
      <dgm:spPr/>
    </dgm:pt>
    <dgm:pt modelId="{70FAEECE-E6EE-8B44-8C96-1D93F28CBD07}" type="pres">
      <dgm:prSet presAssocID="{9477837D-D4D3-FD45-BAD1-75A242637893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94B88E-3955-1C40-B679-E2ACA099C1F4}" type="pres">
      <dgm:prSet presAssocID="{9477837D-D4D3-FD45-BAD1-75A242637893}" presName="accent_2" presStyleCnt="0"/>
      <dgm:spPr/>
    </dgm:pt>
    <dgm:pt modelId="{783D7B67-A8A4-A745-9707-45B84C76215E}" type="pres">
      <dgm:prSet presAssocID="{9477837D-D4D3-FD45-BAD1-75A242637893}" presName="accentRepeatNode" presStyleLbl="solidFgAcc1" presStyleIdx="1" presStyleCnt="4"/>
      <dgm:spPr/>
    </dgm:pt>
    <dgm:pt modelId="{0D6A2E66-6439-734F-92B8-3A837FBA6B23}" type="pres">
      <dgm:prSet presAssocID="{936B86F2-DB88-734B-9616-71CAF969FE9C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8BE6D5-3F9C-E54E-82D2-5158B2BDCF48}" type="pres">
      <dgm:prSet presAssocID="{936B86F2-DB88-734B-9616-71CAF969FE9C}" presName="accent_3" presStyleCnt="0"/>
      <dgm:spPr/>
    </dgm:pt>
    <dgm:pt modelId="{F4427FAE-EEEA-FC4C-9C4E-DC99510BAC7E}" type="pres">
      <dgm:prSet presAssocID="{936B86F2-DB88-734B-9616-71CAF969FE9C}" presName="accentRepeatNode" presStyleLbl="solidFgAcc1" presStyleIdx="2" presStyleCnt="4"/>
      <dgm:spPr/>
    </dgm:pt>
    <dgm:pt modelId="{B5AC248E-711D-E64C-B544-4435994AE867}" type="pres">
      <dgm:prSet presAssocID="{443C7A6C-02FE-6F47-BC11-CE885708B305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BC2133-0B40-B144-B2F6-1D8A7CC6395C}" type="pres">
      <dgm:prSet presAssocID="{443C7A6C-02FE-6F47-BC11-CE885708B305}" presName="accent_4" presStyleCnt="0"/>
      <dgm:spPr/>
    </dgm:pt>
    <dgm:pt modelId="{78555D09-C2F0-174A-997C-AB8786E6556E}" type="pres">
      <dgm:prSet presAssocID="{443C7A6C-02FE-6F47-BC11-CE885708B305}" presName="accentRepeatNode" presStyleLbl="solidFgAcc1" presStyleIdx="3" presStyleCnt="4"/>
      <dgm:spPr/>
    </dgm:pt>
  </dgm:ptLst>
  <dgm:cxnLst>
    <dgm:cxn modelId="{0BCAF29C-8DA0-EF4B-AB65-9D935E07374D}" type="presOf" srcId="{891D9445-F6E4-6D40-AC9D-3587BE025DE6}" destId="{F5910DAB-9DEB-F34E-823C-197C4147EACE}" srcOrd="0" destOrd="0" presId="urn:microsoft.com/office/officeart/2008/layout/VerticalCurvedList"/>
    <dgm:cxn modelId="{06A4E06E-FD2E-7E4B-8D34-3A5B66094A07}" srcId="{BB74E085-2D1B-594A-964E-A2FF01FA4367}" destId="{9477837D-D4D3-FD45-BAD1-75A242637893}" srcOrd="1" destOrd="0" parTransId="{258DCF08-B961-3C4D-8277-4AE75ED3E71C}" sibTransId="{00DA0B77-17BB-8A43-AC8F-532F99BFEC54}"/>
    <dgm:cxn modelId="{7E0B50EB-E1A4-DF4D-B3A6-8978625AC9C7}" srcId="{BB74E085-2D1B-594A-964E-A2FF01FA4367}" destId="{891D9445-F6E4-6D40-AC9D-3587BE025DE6}" srcOrd="0" destOrd="0" parTransId="{C3EB3491-7A6E-BD4A-971D-E69188D7DA9B}" sibTransId="{0C2F0ECF-E8CB-B844-93BD-74331F4981BB}"/>
    <dgm:cxn modelId="{FA094439-0E31-024F-93EB-33F0F56C0FE3}" srcId="{BB74E085-2D1B-594A-964E-A2FF01FA4367}" destId="{443C7A6C-02FE-6F47-BC11-CE885708B305}" srcOrd="3" destOrd="0" parTransId="{4E8B513C-D145-4145-835F-F83A74A0441B}" sibTransId="{D495BAA0-EA68-444C-B9FA-37069524B8FC}"/>
    <dgm:cxn modelId="{0EFB4279-A62B-264C-86F2-24B1049830A8}" type="presOf" srcId="{936B86F2-DB88-734B-9616-71CAF969FE9C}" destId="{0D6A2E66-6439-734F-92B8-3A837FBA6B23}" srcOrd="0" destOrd="0" presId="urn:microsoft.com/office/officeart/2008/layout/VerticalCurvedList"/>
    <dgm:cxn modelId="{97B12B08-9468-0640-946D-508A28B8C778}" type="presOf" srcId="{BB74E085-2D1B-594A-964E-A2FF01FA4367}" destId="{0CF68F48-CC3C-5A4B-BD20-8A5B00588E29}" srcOrd="0" destOrd="0" presId="urn:microsoft.com/office/officeart/2008/layout/VerticalCurvedList"/>
    <dgm:cxn modelId="{C5722EAA-44DB-694A-B603-21704B43D9F3}" type="presOf" srcId="{443C7A6C-02FE-6F47-BC11-CE885708B305}" destId="{B5AC248E-711D-E64C-B544-4435994AE867}" srcOrd="0" destOrd="0" presId="urn:microsoft.com/office/officeart/2008/layout/VerticalCurvedList"/>
    <dgm:cxn modelId="{7F69CF61-E371-EE4E-B0A5-284365573815}" type="presOf" srcId="{0C2F0ECF-E8CB-B844-93BD-74331F4981BB}" destId="{016BDE3F-D0E4-7A40-8E0A-F54AE0DC3E0F}" srcOrd="0" destOrd="0" presId="urn:microsoft.com/office/officeart/2008/layout/VerticalCurvedList"/>
    <dgm:cxn modelId="{EB7D81D5-CC26-BA4A-9143-008CFF776709}" type="presOf" srcId="{9477837D-D4D3-FD45-BAD1-75A242637893}" destId="{70FAEECE-E6EE-8B44-8C96-1D93F28CBD07}" srcOrd="0" destOrd="0" presId="urn:microsoft.com/office/officeart/2008/layout/VerticalCurvedList"/>
    <dgm:cxn modelId="{3696A5CA-3B27-F44C-8F93-0F7C9777FB9E}" srcId="{BB74E085-2D1B-594A-964E-A2FF01FA4367}" destId="{936B86F2-DB88-734B-9616-71CAF969FE9C}" srcOrd="2" destOrd="0" parTransId="{E904B84D-A852-784D-9B2F-4012E836E09D}" sibTransId="{4E97BC44-2833-2341-AD8D-2BF4E7268E64}"/>
    <dgm:cxn modelId="{2F753137-1144-D546-8045-9A08D3F15889}" type="presParOf" srcId="{0CF68F48-CC3C-5A4B-BD20-8A5B00588E29}" destId="{821A2E04-91B0-AF46-AB26-44DE43AE8FAB}" srcOrd="0" destOrd="0" presId="urn:microsoft.com/office/officeart/2008/layout/VerticalCurvedList"/>
    <dgm:cxn modelId="{4042DA41-DFA2-654C-893B-53774D83D69C}" type="presParOf" srcId="{821A2E04-91B0-AF46-AB26-44DE43AE8FAB}" destId="{00AE13F9-5883-D44E-BC43-37803D7CB33B}" srcOrd="0" destOrd="0" presId="urn:microsoft.com/office/officeart/2008/layout/VerticalCurvedList"/>
    <dgm:cxn modelId="{16B26CE3-486F-5349-BC67-5D2921F41426}" type="presParOf" srcId="{00AE13F9-5883-D44E-BC43-37803D7CB33B}" destId="{B22C53C7-30DF-6F40-96C0-0C12444965B5}" srcOrd="0" destOrd="0" presId="urn:microsoft.com/office/officeart/2008/layout/VerticalCurvedList"/>
    <dgm:cxn modelId="{229DFD2D-E2B4-C54F-8B14-7A87C97BD361}" type="presParOf" srcId="{00AE13F9-5883-D44E-BC43-37803D7CB33B}" destId="{016BDE3F-D0E4-7A40-8E0A-F54AE0DC3E0F}" srcOrd="1" destOrd="0" presId="urn:microsoft.com/office/officeart/2008/layout/VerticalCurvedList"/>
    <dgm:cxn modelId="{528AA2DE-7996-A247-A0EE-E53962ADDB91}" type="presParOf" srcId="{00AE13F9-5883-D44E-BC43-37803D7CB33B}" destId="{6D8DF773-7EEA-DB43-9B92-37B3EA294620}" srcOrd="2" destOrd="0" presId="urn:microsoft.com/office/officeart/2008/layout/VerticalCurvedList"/>
    <dgm:cxn modelId="{EE143A3F-9749-3F46-BDD4-BF748C0DA59D}" type="presParOf" srcId="{00AE13F9-5883-D44E-BC43-37803D7CB33B}" destId="{FEE476F3-EC2C-CF45-8E19-ABC13AD8CF46}" srcOrd="3" destOrd="0" presId="urn:microsoft.com/office/officeart/2008/layout/VerticalCurvedList"/>
    <dgm:cxn modelId="{6012DB7B-88BE-B74D-AA8A-FA84EF95624E}" type="presParOf" srcId="{821A2E04-91B0-AF46-AB26-44DE43AE8FAB}" destId="{F5910DAB-9DEB-F34E-823C-197C4147EACE}" srcOrd="1" destOrd="0" presId="urn:microsoft.com/office/officeart/2008/layout/VerticalCurvedList"/>
    <dgm:cxn modelId="{57B07E93-E0F0-1F4E-BE48-303509730637}" type="presParOf" srcId="{821A2E04-91B0-AF46-AB26-44DE43AE8FAB}" destId="{9940CEAF-A7AB-6143-B93E-08628797D054}" srcOrd="2" destOrd="0" presId="urn:microsoft.com/office/officeart/2008/layout/VerticalCurvedList"/>
    <dgm:cxn modelId="{F369A5A1-240B-664F-9DB6-BC5AE04AECE5}" type="presParOf" srcId="{9940CEAF-A7AB-6143-B93E-08628797D054}" destId="{8B7E318C-6603-1845-8E56-600B6CD70FC6}" srcOrd="0" destOrd="0" presId="urn:microsoft.com/office/officeart/2008/layout/VerticalCurvedList"/>
    <dgm:cxn modelId="{DEFA15D9-34F4-8F4C-ACCB-7DFDDFCCB571}" type="presParOf" srcId="{821A2E04-91B0-AF46-AB26-44DE43AE8FAB}" destId="{70FAEECE-E6EE-8B44-8C96-1D93F28CBD07}" srcOrd="3" destOrd="0" presId="urn:microsoft.com/office/officeart/2008/layout/VerticalCurvedList"/>
    <dgm:cxn modelId="{9AB2B5DE-800E-2449-BAF8-CF67CCB6E497}" type="presParOf" srcId="{821A2E04-91B0-AF46-AB26-44DE43AE8FAB}" destId="{4994B88E-3955-1C40-B679-E2ACA099C1F4}" srcOrd="4" destOrd="0" presId="urn:microsoft.com/office/officeart/2008/layout/VerticalCurvedList"/>
    <dgm:cxn modelId="{F1479F56-BBD2-EA47-A0DB-3B2C520C0E91}" type="presParOf" srcId="{4994B88E-3955-1C40-B679-E2ACA099C1F4}" destId="{783D7B67-A8A4-A745-9707-45B84C76215E}" srcOrd="0" destOrd="0" presId="urn:microsoft.com/office/officeart/2008/layout/VerticalCurvedList"/>
    <dgm:cxn modelId="{43C555F4-3DCE-FD4F-93C8-7532D48156BF}" type="presParOf" srcId="{821A2E04-91B0-AF46-AB26-44DE43AE8FAB}" destId="{0D6A2E66-6439-734F-92B8-3A837FBA6B23}" srcOrd="5" destOrd="0" presId="urn:microsoft.com/office/officeart/2008/layout/VerticalCurvedList"/>
    <dgm:cxn modelId="{35471FD7-DB0A-554D-9B2F-55EB8D272F5F}" type="presParOf" srcId="{821A2E04-91B0-AF46-AB26-44DE43AE8FAB}" destId="{4F8BE6D5-3F9C-E54E-82D2-5158B2BDCF48}" srcOrd="6" destOrd="0" presId="urn:microsoft.com/office/officeart/2008/layout/VerticalCurvedList"/>
    <dgm:cxn modelId="{36F5415F-470E-1643-BD01-9BCC5FB0E510}" type="presParOf" srcId="{4F8BE6D5-3F9C-E54E-82D2-5158B2BDCF48}" destId="{F4427FAE-EEEA-FC4C-9C4E-DC99510BAC7E}" srcOrd="0" destOrd="0" presId="urn:microsoft.com/office/officeart/2008/layout/VerticalCurvedList"/>
    <dgm:cxn modelId="{1B029567-8AE1-074F-BC9C-055909873348}" type="presParOf" srcId="{821A2E04-91B0-AF46-AB26-44DE43AE8FAB}" destId="{B5AC248E-711D-E64C-B544-4435994AE867}" srcOrd="7" destOrd="0" presId="urn:microsoft.com/office/officeart/2008/layout/VerticalCurvedList"/>
    <dgm:cxn modelId="{4CBC8D9D-8675-1D46-9D43-AF658A796EA6}" type="presParOf" srcId="{821A2E04-91B0-AF46-AB26-44DE43AE8FAB}" destId="{B3BC2133-0B40-B144-B2F6-1D8A7CC6395C}" srcOrd="8" destOrd="0" presId="urn:microsoft.com/office/officeart/2008/layout/VerticalCurvedList"/>
    <dgm:cxn modelId="{68B21791-3BEC-D248-8315-EB1C9AB70AAF}" type="presParOf" srcId="{B3BC2133-0B40-B144-B2F6-1D8A7CC6395C}" destId="{78555D09-C2F0-174A-997C-AB8786E6556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6BDE3F-D0E4-7A40-8E0A-F54AE0DC3E0F}">
      <dsp:nvSpPr>
        <dsp:cNvPr id="0" name=""/>
        <dsp:cNvSpPr/>
      </dsp:nvSpPr>
      <dsp:spPr>
        <a:xfrm>
          <a:off x="-5623264" y="-860832"/>
          <a:ext cx="6695108" cy="6695108"/>
        </a:xfrm>
        <a:prstGeom prst="blockArc">
          <a:avLst>
            <a:gd name="adj1" fmla="val 18900000"/>
            <a:gd name="adj2" fmla="val 2700000"/>
            <a:gd name="adj3" fmla="val 323"/>
          </a:avLst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910DAB-9DEB-F34E-823C-197C4147EACE}">
      <dsp:nvSpPr>
        <dsp:cNvPr id="0" name=""/>
        <dsp:cNvSpPr/>
      </dsp:nvSpPr>
      <dsp:spPr>
        <a:xfrm>
          <a:off x="561082" y="382358"/>
          <a:ext cx="10319865" cy="765114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7310" tIns="63500" rIns="63500" bIns="6350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>
              <a:latin typeface="Sitka Heading" pitchFamily="2" charset="0"/>
            </a:rPr>
            <a:t>Комитет по кадрам</a:t>
          </a:r>
          <a:endParaRPr lang="ru-RU" sz="2500" kern="1200" dirty="0">
            <a:latin typeface="Sitka Heading" pitchFamily="2" charset="0"/>
          </a:endParaRPr>
        </a:p>
      </dsp:txBody>
      <dsp:txXfrm>
        <a:off x="561082" y="382358"/>
        <a:ext cx="10319865" cy="765114"/>
      </dsp:txXfrm>
    </dsp:sp>
    <dsp:sp modelId="{8B7E318C-6603-1845-8E56-600B6CD70FC6}">
      <dsp:nvSpPr>
        <dsp:cNvPr id="0" name=""/>
        <dsp:cNvSpPr/>
      </dsp:nvSpPr>
      <dsp:spPr>
        <a:xfrm>
          <a:off x="82885" y="286719"/>
          <a:ext cx="956393" cy="95639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FAEECE-E6EE-8B44-8C96-1D93F28CBD07}">
      <dsp:nvSpPr>
        <dsp:cNvPr id="0" name=""/>
        <dsp:cNvSpPr/>
      </dsp:nvSpPr>
      <dsp:spPr>
        <a:xfrm>
          <a:off x="999740" y="1530229"/>
          <a:ext cx="9881207" cy="765114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7310" tIns="63500" rIns="63500" bIns="6350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>
              <a:latin typeface="Sitka Heading" pitchFamily="2" charset="0"/>
            </a:rPr>
            <a:t>Комитет по взаимодействию с органами государственной власти</a:t>
          </a:r>
          <a:endParaRPr lang="ru-RU" sz="2500" kern="1200" dirty="0">
            <a:latin typeface="Sitka Heading" pitchFamily="2" charset="0"/>
          </a:endParaRPr>
        </a:p>
      </dsp:txBody>
      <dsp:txXfrm>
        <a:off x="999740" y="1530229"/>
        <a:ext cx="9881207" cy="765114"/>
      </dsp:txXfrm>
    </dsp:sp>
    <dsp:sp modelId="{783D7B67-A8A4-A745-9707-45B84C76215E}">
      <dsp:nvSpPr>
        <dsp:cNvPr id="0" name=""/>
        <dsp:cNvSpPr/>
      </dsp:nvSpPr>
      <dsp:spPr>
        <a:xfrm>
          <a:off x="521543" y="1434589"/>
          <a:ext cx="956393" cy="95639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6A2E66-6439-734F-92B8-3A837FBA6B23}">
      <dsp:nvSpPr>
        <dsp:cNvPr id="0" name=""/>
        <dsp:cNvSpPr/>
      </dsp:nvSpPr>
      <dsp:spPr>
        <a:xfrm>
          <a:off x="999740" y="2678100"/>
          <a:ext cx="9881207" cy="765114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7310" tIns="63500" rIns="63500" bIns="6350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>
              <a:latin typeface="Sitka Heading" pitchFamily="2" charset="0"/>
            </a:rPr>
            <a:t>Комитет цифровых инноваций</a:t>
          </a:r>
          <a:endParaRPr lang="ru-RU" sz="2500" kern="1200" dirty="0">
            <a:latin typeface="Sitka Heading" pitchFamily="2" charset="0"/>
          </a:endParaRPr>
        </a:p>
      </dsp:txBody>
      <dsp:txXfrm>
        <a:off x="999740" y="2678100"/>
        <a:ext cx="9881207" cy="765114"/>
      </dsp:txXfrm>
    </dsp:sp>
    <dsp:sp modelId="{F4427FAE-EEEA-FC4C-9C4E-DC99510BAC7E}">
      <dsp:nvSpPr>
        <dsp:cNvPr id="0" name=""/>
        <dsp:cNvSpPr/>
      </dsp:nvSpPr>
      <dsp:spPr>
        <a:xfrm>
          <a:off x="521543" y="2582460"/>
          <a:ext cx="956393" cy="95639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AC248E-711D-E64C-B544-4435994AE867}">
      <dsp:nvSpPr>
        <dsp:cNvPr id="0" name=""/>
        <dsp:cNvSpPr/>
      </dsp:nvSpPr>
      <dsp:spPr>
        <a:xfrm>
          <a:off x="561082" y="3825971"/>
          <a:ext cx="10319865" cy="765114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7310" tIns="63500" rIns="63500" bIns="6350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>
              <a:latin typeface="Sitka Heading" pitchFamily="2" charset="0"/>
            </a:rPr>
            <a:t>Правовой комитет</a:t>
          </a:r>
          <a:endParaRPr lang="ru-RU" sz="2500" kern="1200" dirty="0">
            <a:latin typeface="Sitka Heading" pitchFamily="2" charset="0"/>
          </a:endParaRPr>
        </a:p>
      </dsp:txBody>
      <dsp:txXfrm>
        <a:off x="561082" y="3825971"/>
        <a:ext cx="10319865" cy="765114"/>
      </dsp:txXfrm>
    </dsp:sp>
    <dsp:sp modelId="{78555D09-C2F0-174A-997C-AB8786E6556E}">
      <dsp:nvSpPr>
        <dsp:cNvPr id="0" name=""/>
        <dsp:cNvSpPr/>
      </dsp:nvSpPr>
      <dsp:spPr>
        <a:xfrm>
          <a:off x="82885" y="3730331"/>
          <a:ext cx="956393" cy="95639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2F929C-9136-DF47-A0E0-2CB17EA336B3}" type="datetimeFigureOut">
              <a:rPr lang="ru-RU" smtClean="0"/>
              <a:t>26.05.2023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FC1045-2AA5-A546-9373-1353A7C1E5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1335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430F8CF-692C-4963-8B5E-D1C0928CF1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9612" y="1013984"/>
            <a:ext cx="7714388" cy="3260635"/>
          </a:xfrm>
        </p:spPr>
        <p:txBody>
          <a:bodyPr anchor="b"/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9F419655-1613-4CC0-BBE9-BD2CB2C3C7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9612" y="4848464"/>
            <a:ext cx="7714388" cy="1085849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0267FFF-6BC4-4DF0-BC55-B2C3BFD8E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5/26/2023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6389830-A1B7-484B-832C-F64A558BD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4A8F727-72C8-47A9-8E54-AD8459028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="" xmlns:a16="http://schemas.microsoft.com/office/drawing/2014/main" id="{AEED5540-64E5-4258-ABA4-753F07B71B38}"/>
              </a:ext>
            </a:extLst>
          </p:cNvPr>
          <p:cNvCxnSpPr>
            <a:cxnSpLocks/>
          </p:cNvCxnSpPr>
          <p:nvPr/>
        </p:nvCxnSpPr>
        <p:spPr>
          <a:xfrm>
            <a:off x="1524000" y="457150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4789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5C8A5DE-E5C6-4DB9-AD28-8F1EAC6F5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4363E08E-9B2D-4740-9AC6-D5E1CFB95F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429566" y="2229957"/>
            <a:ext cx="9238434" cy="3866043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E4E3736-E8AA-4F58-9D3A-27050B287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5/26/2023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DE95E84-15BC-478B-9DAB-15025867B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3E9D98F-E0A8-4254-A957-7F17811D0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687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77DE70F5-2276-4F91-9FC2-8DA4B52881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4000" y="1467699"/>
            <a:ext cx="1758461" cy="4628301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D21856C5-C2FD-45E4-A631-AC06B5495B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82312" y="1467699"/>
            <a:ext cx="7839379" cy="4628301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EE336EA-B6DD-4115-9C67-79A24C866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5/26/2023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2EA668B-1DAB-449C-9BA4-7B1572A22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8C6567E-119D-4C98-93FF-73A332803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957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13EF94C-BCB1-4F4C-AF70-DD2A5C4E3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45445"/>
            <a:ext cx="9238434" cy="857559"/>
          </a:xfr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A909B75-A057-44B5-872F-DF01BDC8EA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9566" y="2286000"/>
            <a:ext cx="9238434" cy="381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806260C-3219-4812-88F2-3162D37F2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5/26/2023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2762B73-9C01-4BE3-A199-782BE6EBA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A761492-EB56-4454-9D2A-8BB94AACB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000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B980A128-A52A-402C-865B-1BF08D7F045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3E900447-3778-4AB7-ACB3-7C2313FE9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1745" y="1287554"/>
            <a:ext cx="8284963" cy="3113064"/>
          </a:xfrm>
        </p:spPr>
        <p:txBody>
          <a:bodyPr anchor="t"/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F9B910C9-BA3C-4D31-9C62-2C2408591F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1744" y="4619707"/>
            <a:ext cx="7722256" cy="1476293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8742E8A-6B69-406B-A3DF-0A1B76832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5/26/2023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4D665CF-4461-4BB8-8F3A-ED1CB108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4898B27-5EF3-49F4-B3CE-F3CF419AE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745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733F3BA-5AD5-4F15-97B2-E4652D1D4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13411"/>
            <a:ext cx="9238434" cy="88959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EA997B8-1FD3-40E6-A486-256EB41DB7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29566" y="2135565"/>
            <a:ext cx="4495800" cy="396043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4183F4D8-AA9A-4AF7-86EA-E4D797B98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35565"/>
            <a:ext cx="4495800" cy="396043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BA08823E-BC08-4810-9BFF-35D2EA2AE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5/26/2023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FDD2BFB-BB2C-4C4A-A6E1-DD223C2BE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5D369B2-12F8-4583-8A7F-523C9A3EF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323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7AC717F-84B9-44BA-8DD6-680394AB1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79150"/>
            <a:ext cx="9238434" cy="82391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A1217D6-7448-4625-964F-5D82F65F11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9567" y="2013217"/>
            <a:ext cx="4495799" cy="704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253A534C-0B54-4327-99C0-4F0019FD21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29567" y="3048000"/>
            <a:ext cx="4495800" cy="3048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389D4A63-0795-4B74-8C11-5FE7944118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013215"/>
            <a:ext cx="4495800" cy="70423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823D16F3-F747-441B-9854-27225954DE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048000"/>
            <a:ext cx="4495800" cy="3048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0E8168E2-6B97-486E-B0E4-4E7F5CDBB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5/26/2023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D05D3E2B-2F4E-4347-A8E9-27EB7D035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DC1FC4F5-6876-414E-9E30-84706A3F5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="" xmlns:a16="http://schemas.microsoft.com/office/drawing/2014/main" id="{A70D2F04-5474-46B9-B838-858CDF4AB2D2}"/>
              </a:ext>
            </a:extLst>
          </p:cNvPr>
          <p:cNvCxnSpPr>
            <a:cxnSpLocks/>
          </p:cNvCxnSpPr>
          <p:nvPr/>
        </p:nvCxnSpPr>
        <p:spPr>
          <a:xfrm>
            <a:off x="6270727" y="2876662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CADEE893-BE45-47F3-BCF0-02424B3503CC}"/>
              </a:ext>
            </a:extLst>
          </p:cNvPr>
          <p:cNvSpPr/>
          <p:nvPr/>
        </p:nvSpPr>
        <p:spPr>
          <a:xfrm>
            <a:off x="-1171838" y="4592406"/>
            <a:ext cx="808262" cy="3897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3FB5178A-4501-4B56-8BF1-D083D7B021CE}"/>
              </a:ext>
            </a:extLst>
          </p:cNvPr>
          <p:cNvCxnSpPr>
            <a:cxnSpLocks/>
          </p:cNvCxnSpPr>
          <p:nvPr/>
        </p:nvCxnSpPr>
        <p:spPr>
          <a:xfrm>
            <a:off x="1524000" y="2876662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3333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A52109C6-041C-42BA-B507-8EA298046ED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7F7BF877-20DD-40F4-AEA8-E1B6D5350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167DC874-15B5-4338-B7D1-8E393AB4C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5/26/2023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7E66BAE3-24C5-483F-9141-D860A265E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059AEEB4-66F8-4008-B616-804FB9D91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363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1746C975-8FFB-4A4B-9213-774EE3901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5/26/2023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4FBA744F-475D-4105-8E4A-025815549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6F3FA64C-7966-4D6F-88D7-4B89F2A1D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676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BD4ED5F-AB94-4DCF-8971-B8B2B55AF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740" y="1558944"/>
            <a:ext cx="3279689" cy="1864196"/>
          </a:xfrm>
        </p:spPr>
        <p:txBody>
          <a:bodyPr anchor="b"/>
          <a:lstStyle>
            <a:lvl1pPr algn="r"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41EE4CB-68CF-4BF3-A891-8277AFD13D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762000"/>
            <a:ext cx="5333999" cy="5334000"/>
          </a:xfrm>
        </p:spPr>
        <p:txBody>
          <a:bodyPr anchor="ctr"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95292E72-B66D-40EE-B182-5585382A6D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43741" y="3649682"/>
            <a:ext cx="3233096" cy="1933605"/>
          </a:xfrm>
        </p:spPr>
        <p:txBody>
          <a:bodyPr/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ED73B694-B050-45F3-AE6F-A86A129F1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5/26/2023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E8AE423-9CA5-46B3-96B1-7586AD020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014B973D-F1F7-47BC-996D-6100B7C89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963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8AE9949-4A1F-4DA9-9B75-A6180F954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3543" y="1383126"/>
            <a:ext cx="3289886" cy="2045874"/>
          </a:xfrm>
        </p:spPr>
        <p:txBody>
          <a:bodyPr anchor="b"/>
          <a:lstStyle>
            <a:lvl1pPr algn="r"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79A8D794-C670-4569-93D9-0FF8B35AA7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1" y="762000"/>
            <a:ext cx="5333999" cy="533400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A92486F6-AE67-4B34-B8E2-0B7576DC2E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33544" y="3649682"/>
            <a:ext cx="3243292" cy="1684317"/>
          </a:xfrm>
        </p:spPr>
        <p:txBody>
          <a:bodyPr/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B198B11C-BB63-49A6-B488-29D4FBF8E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5/26/2023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24B9166-6D36-4F0A-9ADD-33D49A0C3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6FB22B8F-7760-41B3-9053-DD90255B9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223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2F84152A-7FE0-4708-B7C1-DBEC8F133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41621"/>
            <a:ext cx="9238434" cy="86138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911AB53-BAF9-439D-9451-47193CF2FF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9566" y="2285999"/>
            <a:ext cx="9238434" cy="3810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FB96D9F-562A-496F-A530-A561994DC5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71087" y="4891318"/>
            <a:ext cx="26732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fld id="{3C2B07E4-CDF9-4C88-A2F3-04620E58224D}" type="datetimeFigureOut">
              <a:rPr lang="en-US" smtClean="0"/>
              <a:pPr/>
              <a:t>5/26/2023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C3060FE-AAC3-4FAE-9EB4-BCAE72D956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473021" y="1609893"/>
            <a:ext cx="26694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777EDB2-8F31-42FA-B253-62D2414663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92908" y="3219853"/>
            <a:ext cx="629653" cy="429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9318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72" r:id="rId6"/>
    <p:sldLayoutId id="2147483667" r:id="rId7"/>
    <p:sldLayoutId id="2147483668" r:id="rId8"/>
    <p:sldLayoutId id="2147483669" r:id="rId9"/>
    <p:sldLayoutId id="2147483671" r:id="rId10"/>
    <p:sldLayoutId id="2147483670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b="1" kern="1200" cap="all" spc="6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130000"/>
        </a:lnSpc>
        <a:spcBef>
          <a:spcPts val="1000"/>
        </a:spcBef>
        <a:buSzPct val="8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30000"/>
        </a:lnSpc>
        <a:spcBef>
          <a:spcPts val="500"/>
        </a:spcBef>
        <a:buSzPct val="85000"/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-18288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466344" indent="0" algn="l" defTabSz="914400" rtl="0" eaLnBrk="1" latinLnBrk="0" hangingPunct="1">
        <a:lnSpc>
          <a:spcPct val="130000"/>
        </a:lnSpc>
        <a:spcBef>
          <a:spcPts val="500"/>
        </a:spcBef>
        <a:buSzPct val="85000"/>
        <a:buFontTx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640080" indent="-18288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gif"/><Relationship Id="rId5" Type="http://schemas.openxmlformats.org/officeDocument/2006/relationships/image" Target="../media/image7.png"/><Relationship Id="rId4" Type="http://schemas.openxmlformats.org/officeDocument/2006/relationships/image" Target="../media/image6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="" xmlns:a16="http://schemas.microsoft.com/office/drawing/2014/main" id="{0760E4C7-47B8-4356-ABCA-CC9C79E2D2B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5EEE4C2-9E74-7E23-AB1A-6DCCD92218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8569" y="1172152"/>
            <a:ext cx="4107219" cy="2327413"/>
          </a:xfrm>
        </p:spPr>
        <p:txBody>
          <a:bodyPr anchor="b">
            <a:normAutofit fontScale="90000"/>
          </a:bodyPr>
          <a:lstStyle/>
          <a:p>
            <a:pPr algn="ctr">
              <a:lnSpc>
                <a:spcPct val="110000"/>
              </a:lnSpc>
            </a:pPr>
            <a:r>
              <a:rPr lang="ru-RU" sz="4400" dirty="0" smtClean="0">
                <a:latin typeface="Sitka Heading" pitchFamily="2" charset="0"/>
                <a:ea typeface="Tahoma" panose="020B0604030504040204" pitchFamily="34" charset="0"/>
                <a:cs typeface="Tahoma" panose="020B0604030504040204" pitchFamily="34" charset="0"/>
              </a:rPr>
              <a:t>И</a:t>
            </a:r>
            <a:r>
              <a:rPr lang="ru-RU" sz="2000" dirty="0" smtClean="0">
                <a:latin typeface="Sitka Heading" pitchFamily="2" charset="0"/>
                <a:ea typeface="Tahoma" panose="020B0604030504040204" pitchFamily="34" charset="0"/>
                <a:cs typeface="Tahoma" panose="020B0604030504040204" pitchFamily="34" charset="0"/>
              </a:rPr>
              <a:t>ндивидуальный правовой статус медицинского работника: концептуальные основы</a:t>
            </a:r>
            <a:endParaRPr lang="ru-RU" sz="2000" dirty="0">
              <a:latin typeface="Sitka Heading" pitchFamily="2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Rectangle 13">
            <a:extLst>
              <a:ext uri="{FF2B5EF4-FFF2-40B4-BE49-F238E27FC236}">
                <a16:creationId xmlns="" xmlns:a16="http://schemas.microsoft.com/office/drawing/2014/main" id="{824F4927-E645-48C1-B709-AC214B1B75B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Рисунок 6" descr="Изображение выглядит как мультфильм, искусство&#10;&#10;Автоматически созданное описание">
            <a:extLst>
              <a:ext uri="{FF2B5EF4-FFF2-40B4-BE49-F238E27FC236}">
                <a16:creationId xmlns="" xmlns:a16="http://schemas.microsoft.com/office/drawing/2014/main" id="{9F5F57C5-5DF3-86F5-89D8-8FAA0C1CC22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 flipH="1">
            <a:off x="6996211" y="1172152"/>
            <a:ext cx="4295577" cy="4513696"/>
          </a:xfrm>
          <a:prstGeom prst="rect">
            <a:avLst/>
          </a:prstGeom>
        </p:spPr>
      </p:pic>
      <p:cxnSp>
        <p:nvCxnSpPr>
          <p:cNvPr id="19" name="Straight Connector 15">
            <a:extLst>
              <a:ext uri="{FF2B5EF4-FFF2-40B4-BE49-F238E27FC236}">
                <a16:creationId xmlns="" xmlns:a16="http://schemas.microsoft.com/office/drawing/2014/main" id="{414C5C93-B9E9-4392-ADCF-ABF21209DD5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2562423" y="396058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Рисунок 10" descr="Изображение выглядит как текст, коллекция картинок&#10;&#10;Автоматически созданное описание">
            <a:extLst>
              <a:ext uri="{FF2B5EF4-FFF2-40B4-BE49-F238E27FC236}">
                <a16:creationId xmlns="" xmlns:a16="http://schemas.microsoft.com/office/drawing/2014/main" id="{D9765FC5-E76D-5575-400F-D5A77A3EC8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6400" y="5107254"/>
            <a:ext cx="2743200" cy="688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722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806D07A1-B6B9-5EC0-C477-EBA1B2077AC8}"/>
              </a:ext>
            </a:extLst>
          </p:cNvPr>
          <p:cNvSpPr/>
          <p:nvPr/>
        </p:nvSpPr>
        <p:spPr>
          <a:xfrm>
            <a:off x="8410353" y="0"/>
            <a:ext cx="3781647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19169640-A919-5CD1-80BF-1ABC5F2021D2}"/>
              </a:ext>
            </a:extLst>
          </p:cNvPr>
          <p:cNvSpPr txBox="1"/>
          <p:nvPr/>
        </p:nvSpPr>
        <p:spPr>
          <a:xfrm>
            <a:off x="521493" y="985749"/>
            <a:ext cx="4464845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  <a:latin typeface="Sitka Heading"/>
              </a:rPr>
              <a:t>Иван </a:t>
            </a:r>
            <a:r>
              <a:rPr lang="ru-RU" dirty="0">
                <a:solidFill>
                  <a:srgbClr val="0070C0"/>
                </a:solidFill>
                <a:latin typeface="Sitka Heading"/>
              </a:rPr>
              <a:t>Сергеевич Александров </a:t>
            </a:r>
            <a:endParaRPr lang="ru-RU" dirty="0" smtClean="0">
              <a:solidFill>
                <a:srgbClr val="0070C0"/>
              </a:solidFill>
              <a:latin typeface="Sitka Heading"/>
            </a:endParaRPr>
          </a:p>
          <a:p>
            <a:endParaRPr lang="ru-RU" kern="1200" dirty="0" smtClean="0">
              <a:solidFill>
                <a:srgbClr val="0070C0"/>
              </a:solidFill>
              <a:latin typeface="Sitka Heading"/>
            </a:endParaRPr>
          </a:p>
          <a:p>
            <a:r>
              <a:rPr lang="ru-RU" kern="1200" dirty="0" smtClean="0">
                <a:solidFill>
                  <a:srgbClr val="0070C0"/>
                </a:solidFill>
                <a:latin typeface="Sitka Heading"/>
              </a:rPr>
              <a:t>Адвокат Московской коллегии адвокатов «</a:t>
            </a:r>
            <a:r>
              <a:rPr lang="en-US" kern="1200" dirty="0" smtClean="0">
                <a:solidFill>
                  <a:srgbClr val="0070C0"/>
                </a:solidFill>
                <a:latin typeface="Sitka Heading"/>
              </a:rPr>
              <a:t>Аронов </a:t>
            </a:r>
            <a:r>
              <a:rPr lang="en-US" kern="1200" dirty="0">
                <a:solidFill>
                  <a:srgbClr val="0070C0"/>
                </a:solidFill>
                <a:latin typeface="Sitka Heading"/>
              </a:rPr>
              <a:t>и </a:t>
            </a:r>
            <a:r>
              <a:rPr lang="en-US" kern="1200" dirty="0" smtClean="0">
                <a:solidFill>
                  <a:srgbClr val="0070C0"/>
                </a:solidFill>
                <a:latin typeface="Sitka Heading"/>
              </a:rPr>
              <a:t>Партнеры</a:t>
            </a:r>
            <a:r>
              <a:rPr lang="ru-RU" dirty="0" smtClean="0">
                <a:solidFill>
                  <a:srgbClr val="0070C0"/>
                </a:solidFill>
                <a:latin typeface="Sitka Heading"/>
              </a:rPr>
              <a:t>»</a:t>
            </a:r>
            <a:endParaRPr lang="ru-RU" kern="1200" dirty="0" smtClean="0">
              <a:solidFill>
                <a:srgbClr val="0070C0"/>
              </a:solidFill>
              <a:latin typeface="Sitka Heading"/>
            </a:endParaRPr>
          </a:p>
          <a:p>
            <a:r>
              <a:rPr lang="ru-RU" dirty="0" smtClean="0">
                <a:solidFill>
                  <a:srgbClr val="0070C0"/>
                </a:solidFill>
                <a:latin typeface="Sitka Heading"/>
              </a:rPr>
              <a:t>Член Правого комитета Национальной ассоциации управленцев в сфере здравоохранения (НАУЗ)</a:t>
            </a:r>
            <a:r>
              <a:rPr lang="en-US" kern="1200" dirty="0">
                <a:solidFill>
                  <a:srgbClr val="0070C0"/>
                </a:solidFill>
                <a:latin typeface="Sitka Heading"/>
              </a:rPr>
              <a:t/>
            </a:r>
            <a:br>
              <a:rPr lang="en-US" kern="1200" dirty="0">
                <a:solidFill>
                  <a:srgbClr val="0070C0"/>
                </a:solidFill>
                <a:latin typeface="Sitka Heading"/>
              </a:rPr>
            </a:br>
            <a:endParaRPr lang="ru-RU" dirty="0">
              <a:solidFill>
                <a:srgbClr val="0070C0"/>
              </a:solidFill>
              <a:latin typeface="Sitka Heading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ru-RU" dirty="0" smtClean="0">
                <a:solidFill>
                  <a:srgbClr val="0070C0"/>
                </a:solidFill>
                <a:latin typeface="Sitka Heading"/>
              </a:rPr>
              <a:t>Серпуховской вал, д. 21, корп. 1, пом. 7/1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ru-RU" dirty="0">
              <a:solidFill>
                <a:srgbClr val="0070C0"/>
              </a:solidFill>
              <a:latin typeface="Sitka Heading"/>
              <a:cs typeface="Calibri" panose="020F0502020204030204"/>
            </a:endParaRPr>
          </a:p>
          <a:p>
            <a:pPr>
              <a:spcAft>
                <a:spcPts val="600"/>
              </a:spcAft>
            </a:pPr>
            <a:r>
              <a:rPr lang="ru-RU" b="1" dirty="0">
                <a:solidFill>
                  <a:srgbClr val="0070C0"/>
                </a:solidFill>
                <a:latin typeface="Sitka Heading"/>
              </a:rPr>
              <a:t>ЭЛЕКТРОННЫЙ </a:t>
            </a:r>
            <a:r>
              <a:rPr lang="ru-RU" b="1" dirty="0" smtClean="0">
                <a:solidFill>
                  <a:srgbClr val="0070C0"/>
                </a:solidFill>
                <a:latin typeface="Sitka Heading"/>
              </a:rPr>
              <a:t>АДРЕС</a:t>
            </a:r>
          </a:p>
          <a:p>
            <a:pPr>
              <a:spcAft>
                <a:spcPts val="600"/>
              </a:spcAft>
            </a:pPr>
            <a:r>
              <a:rPr lang="en-US" dirty="0" smtClean="0">
                <a:solidFill>
                  <a:srgbClr val="0070C0"/>
                </a:solidFill>
                <a:latin typeface="Sitka Heading"/>
              </a:rPr>
              <a:t>ia@aronovlaw.ru</a:t>
            </a:r>
            <a:endParaRPr lang="en-US" dirty="0">
              <a:solidFill>
                <a:srgbClr val="0070C0"/>
              </a:solidFill>
              <a:latin typeface="Sitka Heading"/>
            </a:endParaRPr>
          </a:p>
          <a:p>
            <a:pPr>
              <a:spcAft>
                <a:spcPts val="600"/>
              </a:spcAft>
            </a:pPr>
            <a:endParaRPr lang="ru-RU" dirty="0">
              <a:solidFill>
                <a:srgbClr val="0070C0"/>
              </a:solidFill>
              <a:latin typeface="Sitka Heading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400" dirty="0">
              <a:solidFill>
                <a:srgbClr val="0070C0"/>
              </a:solidFill>
              <a:latin typeface="Sitka Heading"/>
              <a:cs typeface="Calibri" panose="020F0502020204030204"/>
            </a:endParaRPr>
          </a:p>
          <a:p>
            <a:r>
              <a:rPr lang="en-US" sz="2400" kern="1200" dirty="0">
                <a:solidFill>
                  <a:srgbClr val="0070C0"/>
                </a:solidFill>
              </a:rPr>
              <a:t/>
            </a:r>
            <a:br>
              <a:rPr lang="en-US" sz="2400" kern="1200" dirty="0">
                <a:solidFill>
                  <a:srgbClr val="0070C0"/>
                </a:solidFill>
              </a:rPr>
            </a:b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4650" y="431201"/>
            <a:ext cx="5931405" cy="5931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8740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>
            <a:extLst>
              <a:ext uri="{FF2B5EF4-FFF2-40B4-BE49-F238E27FC236}">
                <a16:creationId xmlns="" xmlns:a16="http://schemas.microsoft.com/office/drawing/2014/main" id="{74C7C210-4AAC-409D-0011-AE68F787F3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1921101"/>
              </p:ext>
            </p:extLst>
          </p:nvPr>
        </p:nvGraphicFramePr>
        <p:xfrm>
          <a:off x="1025912" y="942278"/>
          <a:ext cx="10950498" cy="49734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5EFE49F-DF99-63AD-C06C-107F46E52183}"/>
              </a:ext>
            </a:extLst>
          </p:cNvPr>
          <p:cNvSpPr txBox="1"/>
          <p:nvPr/>
        </p:nvSpPr>
        <p:spPr>
          <a:xfrm>
            <a:off x="85344" y="3105834"/>
            <a:ext cx="16726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  <a:latin typeface="Sitka Heading" pitchFamily="2" charset="0"/>
              </a:rPr>
              <a:t>Комитеты в составе НАУЗ</a:t>
            </a:r>
            <a:endParaRPr lang="ru-RU" dirty="0">
              <a:solidFill>
                <a:srgbClr val="0070C0"/>
              </a:solidFill>
              <a:latin typeface="Sitka Heading" pitchFamily="2" charset="0"/>
            </a:endParaRPr>
          </a:p>
        </p:txBody>
      </p:sp>
      <p:pic>
        <p:nvPicPr>
          <p:cNvPr id="12" name="Рисунок 11" descr="Изображение выглядит как Шрифт, текст, Графика, графический дизайн&#10;&#10;Автоматически созданное описание">
            <a:extLst>
              <a:ext uri="{FF2B5EF4-FFF2-40B4-BE49-F238E27FC236}">
                <a16:creationId xmlns="" xmlns:a16="http://schemas.microsoft.com/office/drawing/2014/main" id="{97340250-3057-B961-1E91-55E01602152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334236" y="6055066"/>
            <a:ext cx="1526264" cy="475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5251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chemeClr val="tx1"/>
          </a:fgClr>
          <a:bgClr>
            <a:schemeClr val="accent2">
              <a:lumMod val="20000"/>
              <a:lumOff val="8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8F4CBF2-D54E-8B25-CA1B-8E001F6B8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215153"/>
            <a:ext cx="9238434" cy="1687851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70C0"/>
                </a:solidFill>
                <a:latin typeface="Sitka Heading" pitchFamily="2" charset="0"/>
              </a:rPr>
              <a:t>Элементы индивидуального </a:t>
            </a:r>
            <a:r>
              <a:rPr lang="ru-RU" dirty="0" smtClean="0">
                <a:solidFill>
                  <a:srgbClr val="0070C0"/>
                </a:solidFill>
                <a:latin typeface="Sitka Heading" pitchFamily="2" charset="0"/>
              </a:rPr>
              <a:t>правового </a:t>
            </a:r>
            <a:r>
              <a:rPr lang="ru-RU" dirty="0" smtClean="0">
                <a:solidFill>
                  <a:srgbClr val="0070C0"/>
                </a:solidFill>
                <a:latin typeface="Sitka Heading" pitchFamily="2" charset="0"/>
              </a:rPr>
              <a:t>статуса врача </a:t>
            </a:r>
            <a:endParaRPr lang="ru-RU" dirty="0">
              <a:solidFill>
                <a:srgbClr val="0070C0"/>
              </a:solidFill>
              <a:latin typeface="Sitka Heading" pitchFamily="2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522629F-16D6-B3EE-3146-1F33DA1626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AutoNum type="arabicPeriod"/>
            </a:pPr>
            <a:r>
              <a:rPr lang="ru-RU" sz="2000" dirty="0" smtClean="0">
                <a:solidFill>
                  <a:srgbClr val="0070C0"/>
                </a:solidFill>
              </a:rPr>
              <a:t>Законодательные нормы об индивидуальном правовом статусе</a:t>
            </a:r>
          </a:p>
          <a:p>
            <a:pPr marL="342900" indent="-342900">
              <a:buAutoNum type="arabicPeriod"/>
            </a:pPr>
            <a:r>
              <a:rPr lang="ru-RU" sz="2000" dirty="0" smtClean="0">
                <a:solidFill>
                  <a:srgbClr val="0070C0"/>
                </a:solidFill>
              </a:rPr>
              <a:t>Регистрация в этом статусе конкретного врача</a:t>
            </a:r>
          </a:p>
          <a:p>
            <a:pPr marL="342900" indent="-342900">
              <a:buAutoNum type="arabicPeriod"/>
            </a:pPr>
            <a:r>
              <a:rPr lang="ru-RU" sz="2000" dirty="0" smtClean="0">
                <a:solidFill>
                  <a:srgbClr val="0070C0"/>
                </a:solidFill>
              </a:rPr>
              <a:t>Возможность заключения с пациентами договоров и оказания медицинской помощи напрямую </a:t>
            </a:r>
          </a:p>
          <a:p>
            <a:pPr marL="342900" indent="-342900">
              <a:buAutoNum type="arabicPeriod"/>
            </a:pPr>
            <a:r>
              <a:rPr lang="ru-RU" sz="2000" dirty="0" smtClean="0">
                <a:solidFill>
                  <a:srgbClr val="0070C0"/>
                </a:solidFill>
              </a:rPr>
              <a:t>Заключение необходимых договоров с медицинскими учреждениями</a:t>
            </a:r>
          </a:p>
          <a:p>
            <a:pPr marL="342900" indent="-342900">
              <a:buAutoNum type="arabicPeriod"/>
            </a:pPr>
            <a:r>
              <a:rPr lang="ru-RU" sz="2000" dirty="0" smtClean="0">
                <a:solidFill>
                  <a:srgbClr val="0070C0"/>
                </a:solidFill>
              </a:rPr>
              <a:t>Обязательное страхование профессиональной ответственности </a:t>
            </a:r>
            <a:endParaRPr lang="ru-RU" sz="2000" dirty="0">
              <a:solidFill>
                <a:srgbClr val="0070C0"/>
              </a:solidFill>
            </a:endParaRPr>
          </a:p>
        </p:txBody>
      </p:sp>
      <p:pic>
        <p:nvPicPr>
          <p:cNvPr id="7" name="Рисунок 6" descr="Изображение выглядит как Шрифт, текст, Графика, графический дизайн&#10;&#10;Автоматически созданное описание">
            <a:extLst>
              <a:ext uri="{FF2B5EF4-FFF2-40B4-BE49-F238E27FC236}">
                <a16:creationId xmlns="" xmlns:a16="http://schemas.microsoft.com/office/drawing/2014/main" id="{FDC504E4-C2CD-D130-54C7-E4105D28D2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41995" y="6003127"/>
            <a:ext cx="1526264" cy="475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3325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="" xmlns:a16="http://schemas.microsoft.com/office/drawing/2014/main" id="{0760E4C7-47B8-4356-ABCA-CC9C79E2D2B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3">
            <a:extLst>
              <a:ext uri="{FF2B5EF4-FFF2-40B4-BE49-F238E27FC236}">
                <a16:creationId xmlns="" xmlns:a16="http://schemas.microsoft.com/office/drawing/2014/main" id="{824F4927-E645-48C1-B709-AC214B1B75B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Рисунок 10" descr="Изображение выглядит как текст, коллекция картинок&#10;&#10;Автоматически созданное описание">
            <a:extLst>
              <a:ext uri="{FF2B5EF4-FFF2-40B4-BE49-F238E27FC236}">
                <a16:creationId xmlns="" xmlns:a16="http://schemas.microsoft.com/office/drawing/2014/main" id="{D9765FC5-E76D-5575-400F-D5A77A3EC8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5004" y="602153"/>
            <a:ext cx="2743200" cy="688718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="" xmlns:a16="http://schemas.microsoft.com/office/drawing/2014/main" id="{DFAA1D6D-6D49-3F42-7275-44DC194857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2423" y="4372305"/>
            <a:ext cx="1004481" cy="1004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E5CB4BF2-5A5A-60EE-DEB8-ECE8A2E923DE}"/>
              </a:ext>
            </a:extLst>
          </p:cNvPr>
          <p:cNvSpPr txBox="1"/>
          <p:nvPr/>
        </p:nvSpPr>
        <p:spPr>
          <a:xfrm>
            <a:off x="1814624" y="5653767"/>
            <a:ext cx="2466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Sitka Heading" pitchFamily="2" charset="0"/>
              </a:rPr>
              <a:t>ТГ-канал </a:t>
            </a:r>
          </a:p>
          <a:p>
            <a:pPr algn="ctr"/>
            <a:r>
              <a:rPr lang="ru-RU" dirty="0">
                <a:latin typeface="Sitka Heading" pitchFamily="2" charset="0"/>
              </a:rPr>
              <a:t>«Аронов и Партнеры»</a:t>
            </a:r>
          </a:p>
        </p:txBody>
      </p:sp>
      <p:pic>
        <p:nvPicPr>
          <p:cNvPr id="1030" name="Picture 6">
            <a:extLst>
              <a:ext uri="{FF2B5EF4-FFF2-40B4-BE49-F238E27FC236}">
                <a16:creationId xmlns="" xmlns:a16="http://schemas.microsoft.com/office/drawing/2014/main" id="{AFA07B51-2F91-07BC-8AFD-6CD1286757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2423" y="1621247"/>
            <a:ext cx="1004481" cy="1004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B5483BF7-9A64-D87E-1FC9-E7B80733D308}"/>
              </a:ext>
            </a:extLst>
          </p:cNvPr>
          <p:cNvSpPr txBox="1"/>
          <p:nvPr/>
        </p:nvSpPr>
        <p:spPr>
          <a:xfrm>
            <a:off x="1465004" y="2751058"/>
            <a:ext cx="31450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Sitka Heading" pitchFamily="2" charset="0"/>
              </a:rPr>
              <a:t>aronovlaw.ru</a:t>
            </a:r>
            <a:endParaRPr lang="ru-RU" dirty="0" smtClean="0">
              <a:latin typeface="Sitka Heading" pitchFamily="2" charset="0"/>
            </a:endParaRPr>
          </a:p>
          <a:p>
            <a:pPr algn="ctr"/>
            <a:endParaRPr lang="ru-RU" dirty="0" smtClean="0">
              <a:latin typeface="Sitka Heading" pitchFamily="2" charset="0"/>
            </a:endParaRPr>
          </a:p>
          <a:p>
            <a:pPr algn="ctr"/>
            <a:r>
              <a:rPr lang="ru-RU" dirty="0" smtClean="0">
                <a:latin typeface="Sitka Heading" pitchFamily="2" charset="0"/>
              </a:rPr>
              <a:t>+</a:t>
            </a:r>
            <a:r>
              <a:rPr lang="ru-RU" dirty="0">
                <a:latin typeface="Sitka Heading" pitchFamily="2" charset="0"/>
              </a:rPr>
              <a:t>7 495 225 76 </a:t>
            </a:r>
            <a:r>
              <a:rPr lang="ru-RU" dirty="0" smtClean="0">
                <a:latin typeface="Sitka Heading" pitchFamily="2" charset="0"/>
              </a:rPr>
              <a:t>50</a:t>
            </a:r>
          </a:p>
          <a:p>
            <a:pPr algn="ctr"/>
            <a:r>
              <a:rPr lang="en-US" dirty="0">
                <a:latin typeface="Sitka Heading" pitchFamily="2" charset="0"/>
              </a:rPr>
              <a:t>info@aronovlaw.ru</a:t>
            </a:r>
            <a:endParaRPr lang="ru-RU" dirty="0">
              <a:latin typeface="Sitka Heading" pitchFamily="2" charset="0"/>
            </a:endParaRPr>
          </a:p>
        </p:txBody>
      </p:sp>
      <p:cxnSp>
        <p:nvCxnSpPr>
          <p:cNvPr id="11" name="Straight Connector 15">
            <a:extLst>
              <a:ext uri="{FF2B5EF4-FFF2-40B4-BE49-F238E27FC236}">
                <a16:creationId xmlns="" xmlns:a16="http://schemas.microsoft.com/office/drawing/2014/main" id="{414C5C93-B9E9-4392-ADCF-ABF21209DD5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2562423" y="396058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5"/>
          <a:srcRect l="15391" t="10000" r="21484" b="69722"/>
          <a:stretch/>
        </p:blipFill>
        <p:spPr>
          <a:xfrm>
            <a:off x="6411726" y="5160064"/>
            <a:ext cx="5464548" cy="987406"/>
          </a:xfrm>
          <a:prstGeom prst="rect">
            <a:avLst/>
          </a:prstGeom>
        </p:spPr>
      </p:pic>
      <p:pic>
        <p:nvPicPr>
          <p:cNvPr id="5" name="Picture 2" descr="http://qrcoder.ru/code/?https%3A%2F%2Fauz.clinic%2F&amp;4&amp;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2108" y="2387603"/>
            <a:ext cx="1563783" cy="1563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6232378" y="4001727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 smtClean="0">
                <a:solidFill>
                  <a:srgbClr val="0070C0"/>
                </a:solidFill>
                <a:latin typeface="Sitka Heading" pitchFamily="2" charset="0"/>
              </a:rPr>
              <a:t>https</a:t>
            </a:r>
            <a:r>
              <a:rPr lang="en-US" dirty="0">
                <a:solidFill>
                  <a:srgbClr val="0070C0"/>
                </a:solidFill>
                <a:latin typeface="Sitka Heading" pitchFamily="2" charset="0"/>
              </a:rPr>
              <a:t>://auz.clinic/contacts</a:t>
            </a:r>
            <a:r>
              <a:rPr lang="en-US" dirty="0" smtClean="0">
                <a:solidFill>
                  <a:srgbClr val="0070C0"/>
                </a:solidFill>
                <a:latin typeface="Sitka Heading" pitchFamily="2" charset="0"/>
              </a:rPr>
              <a:t>/</a:t>
            </a:r>
            <a:endParaRPr lang="ru-RU" dirty="0" smtClean="0">
              <a:solidFill>
                <a:srgbClr val="0070C0"/>
              </a:solidFill>
              <a:latin typeface="Sitka Heading" pitchFamily="2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096000" y="1136934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ru-RU" dirty="0">
              <a:solidFill>
                <a:srgbClr val="0070C0"/>
              </a:solidFill>
              <a:latin typeface="Sitka Heading" pitchFamily="2" charset="0"/>
            </a:endParaRPr>
          </a:p>
          <a:p>
            <a:pPr algn="ctr"/>
            <a:r>
              <a:rPr lang="ru-RU" dirty="0">
                <a:solidFill>
                  <a:srgbClr val="0070C0"/>
                </a:solidFill>
                <a:latin typeface="Sitka Heading" pitchFamily="2" charset="0"/>
              </a:rPr>
              <a:t>+7 495 235 30 03</a:t>
            </a:r>
          </a:p>
          <a:p>
            <a:pPr algn="ctr"/>
            <a:endParaRPr lang="ru-RU" dirty="0">
              <a:solidFill>
                <a:srgbClr val="0070C0"/>
              </a:solidFill>
              <a:latin typeface="Sitka Heading" pitchFamily="2" charset="0"/>
            </a:endParaRPr>
          </a:p>
          <a:p>
            <a:pPr algn="ctr"/>
            <a:r>
              <a:rPr lang="en-US" dirty="0" err="1">
                <a:solidFill>
                  <a:srgbClr val="0070C0"/>
                </a:solidFill>
                <a:latin typeface="Sitka Heading" pitchFamily="2" charset="0"/>
              </a:rPr>
              <a:t>mail@auz.clinic</a:t>
            </a:r>
            <a:endParaRPr lang="ru-RU" dirty="0">
              <a:solidFill>
                <a:srgbClr val="0070C0"/>
              </a:solidFill>
              <a:latin typeface="Sitka Heading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7908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chemeClr val="tx1"/>
          </a:fgClr>
          <a:bgClr>
            <a:schemeClr val="accent2">
              <a:lumMod val="20000"/>
              <a:lumOff val="8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8F4CBF2-D54E-8B25-CA1B-8E001F6B8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2220132"/>
            <a:ext cx="9238434" cy="1988729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70C0"/>
                </a:solidFill>
                <a:latin typeface="Sitka Heading" pitchFamily="2" charset="0"/>
              </a:rPr>
              <a:t>СПАСИБО </a:t>
            </a:r>
            <a:r>
              <a:rPr lang="ru-RU" dirty="0">
                <a:solidFill>
                  <a:srgbClr val="0070C0"/>
                </a:solidFill>
                <a:latin typeface="Sitka Heading" pitchFamily="2" charset="0"/>
              </a:rPr>
              <a:t/>
            </a:r>
            <a:br>
              <a:rPr lang="ru-RU" dirty="0">
                <a:solidFill>
                  <a:srgbClr val="0070C0"/>
                </a:solidFill>
                <a:latin typeface="Sitka Heading" pitchFamily="2" charset="0"/>
              </a:rPr>
            </a:br>
            <a:r>
              <a:rPr lang="ru-RU" dirty="0">
                <a:solidFill>
                  <a:srgbClr val="0070C0"/>
                </a:solidFill>
                <a:latin typeface="Sitka Heading" pitchFamily="2" charset="0"/>
              </a:rPr>
              <a:t>ЗА ВНИМАНИЕ!</a:t>
            </a:r>
            <a:br>
              <a:rPr lang="ru-RU" dirty="0">
                <a:solidFill>
                  <a:srgbClr val="0070C0"/>
                </a:solidFill>
                <a:latin typeface="Sitka Heading" pitchFamily="2" charset="0"/>
              </a:rPr>
            </a:br>
            <a:endParaRPr lang="ru-RU" dirty="0">
              <a:solidFill>
                <a:srgbClr val="0070C0"/>
              </a:solidFill>
              <a:latin typeface="Sitka Heading" pitchFamily="2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522629F-16D6-B3EE-3146-1F33DA1626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9225" y="4724400"/>
            <a:ext cx="9248775" cy="1371600"/>
          </a:xfrm>
        </p:spPr>
        <p:txBody>
          <a:bodyPr/>
          <a:lstStyle/>
          <a:p>
            <a:pPr marL="0" indent="0">
              <a:buNone/>
            </a:pP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7" name="Рисунок 6" descr="Изображение выглядит как Шрифт, текст, Графика, графический дизайн&#10;&#10;Автоматически созданное описание">
            <a:extLst>
              <a:ext uri="{FF2B5EF4-FFF2-40B4-BE49-F238E27FC236}">
                <a16:creationId xmlns="" xmlns:a16="http://schemas.microsoft.com/office/drawing/2014/main" id="{FDC504E4-C2CD-D130-54C7-E4105D28D2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41995" y="6003127"/>
            <a:ext cx="1526264" cy="475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7703563"/>
      </p:ext>
    </p:extLst>
  </p:cSld>
  <p:clrMapOvr>
    <a:masterClrMapping/>
  </p:clrMapOvr>
</p:sld>
</file>

<file path=ppt/theme/theme1.xml><?xml version="1.0" encoding="utf-8"?>
<a:theme xmlns:a="http://schemas.openxmlformats.org/drawingml/2006/main" name="PortalVTI">
  <a:themeElements>
    <a:clrScheme name="Earth">
      <a:dk1>
        <a:sysClr val="windowText" lastClr="000000"/>
      </a:dk1>
      <a:lt1>
        <a:sysClr val="window" lastClr="FFFFFF"/>
      </a:lt1>
      <a:dk2>
        <a:srgbClr val="051618"/>
      </a:dk2>
      <a:lt2>
        <a:srgbClr val="E8E8DF"/>
      </a:lt2>
      <a:accent1>
        <a:srgbClr val="2D714C"/>
      </a:accent1>
      <a:accent2>
        <a:srgbClr val="1F7985"/>
      </a:accent2>
      <a:accent3>
        <a:srgbClr val="0D6756"/>
      </a:accent3>
      <a:accent4>
        <a:srgbClr val="40945E"/>
      </a:accent4>
      <a:accent5>
        <a:srgbClr val="389896"/>
      </a:accent5>
      <a:accent6>
        <a:srgbClr val="64924A"/>
      </a:accent6>
      <a:hlink>
        <a:srgbClr val="1F855C"/>
      </a:hlink>
      <a:folHlink>
        <a:srgbClr val="227390"/>
      </a:folHlink>
    </a:clrScheme>
    <a:fontScheme name="Earth">
      <a:majorFont>
        <a:latin typeface="Trade Gothic Next Cond"/>
        <a:ea typeface=""/>
        <a:cs typeface=""/>
      </a:majorFont>
      <a:minorFont>
        <a:latin typeface="Trade Gothic N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rtalVTI" id="{0E0D5035-C7F2-4607-91F4-D5D5F886A15A}" vid="{EAFF3D8B-AC13-4E90-80A9-182200FBC86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3072</TotalTime>
  <Words>114</Words>
  <Application>Microsoft Office PowerPoint</Application>
  <PresentationFormat>Широкоэкранный</PresentationFormat>
  <Paragraphs>35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</vt:lpstr>
      <vt:lpstr>Calibri</vt:lpstr>
      <vt:lpstr>Sitka Heading</vt:lpstr>
      <vt:lpstr>Tahoma</vt:lpstr>
      <vt:lpstr>Trade Gothic Next Cond</vt:lpstr>
      <vt:lpstr>Trade Gothic Next Light</vt:lpstr>
      <vt:lpstr>PortalVTI</vt:lpstr>
      <vt:lpstr>Индивидуальный правовой статус медицинского работника: концептуальные основы</vt:lpstr>
      <vt:lpstr>Презентация PowerPoint</vt:lpstr>
      <vt:lpstr>Презентация PowerPoint</vt:lpstr>
      <vt:lpstr>Элементы индивидуального правового статуса врача </vt:lpstr>
      <vt:lpstr>Презентация PowerPoint</vt:lpstr>
      <vt:lpstr>СПАСИБО  ЗА ВНИМАНИЕ!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Проверочные и следственные мероприятия (осмотр, обыск): различия и порядок действий</dc:title>
  <dc:creator>Анастасия Андрецова</dc:creator>
  <cp:lastModifiedBy>Учетная запись Майкрософт</cp:lastModifiedBy>
  <cp:revision>17</cp:revision>
  <dcterms:created xsi:type="dcterms:W3CDTF">2023-05-13T13:47:24Z</dcterms:created>
  <dcterms:modified xsi:type="dcterms:W3CDTF">2023-05-26T08:22:57Z</dcterms:modified>
</cp:coreProperties>
</file>